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16" r:id="rId2"/>
    <p:sldId id="310" r:id="rId3"/>
    <p:sldId id="311" r:id="rId4"/>
    <p:sldId id="312" r:id="rId5"/>
    <p:sldId id="313" r:id="rId6"/>
    <p:sldId id="328" r:id="rId7"/>
    <p:sldId id="294" r:id="rId8"/>
    <p:sldId id="326" r:id="rId9"/>
    <p:sldId id="280" r:id="rId10"/>
    <p:sldId id="314" r:id="rId11"/>
    <p:sldId id="266" r:id="rId12"/>
    <p:sldId id="317" r:id="rId13"/>
    <p:sldId id="292" r:id="rId14"/>
    <p:sldId id="291" r:id="rId15"/>
    <p:sldId id="267" r:id="rId16"/>
    <p:sldId id="308" r:id="rId17"/>
    <p:sldId id="315" r:id="rId18"/>
    <p:sldId id="307" r:id="rId19"/>
    <p:sldId id="268" r:id="rId20"/>
    <p:sldId id="289" r:id="rId21"/>
    <p:sldId id="290" r:id="rId22"/>
    <p:sldId id="285" r:id="rId23"/>
    <p:sldId id="296" r:id="rId24"/>
    <p:sldId id="270" r:id="rId25"/>
    <p:sldId id="300" r:id="rId26"/>
    <p:sldId id="271" r:id="rId27"/>
    <p:sldId id="301" r:id="rId28"/>
    <p:sldId id="272" r:id="rId29"/>
    <p:sldId id="303" r:id="rId30"/>
    <p:sldId id="318" r:id="rId31"/>
    <p:sldId id="278" r:id="rId32"/>
    <p:sldId id="319" r:id="rId33"/>
    <p:sldId id="320" r:id="rId34"/>
    <p:sldId id="309" r:id="rId35"/>
    <p:sldId id="321" r:id="rId36"/>
    <p:sldId id="283" r:id="rId37"/>
    <p:sldId id="304" r:id="rId38"/>
    <p:sldId id="322" r:id="rId39"/>
    <p:sldId id="281" r:id="rId40"/>
    <p:sldId id="325" r:id="rId41"/>
    <p:sldId id="277" r:id="rId42"/>
    <p:sldId id="327" r:id="rId43"/>
    <p:sldId id="295" r:id="rId44"/>
    <p:sldId id="287" r:id="rId4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FF505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2787"/>
    <p:restoredTop sz="90604" autoAdjust="0"/>
  </p:normalViewPr>
  <p:slideViewPr>
    <p:cSldViewPr>
      <p:cViewPr>
        <p:scale>
          <a:sx n="75" d="100"/>
          <a:sy n="75" d="100"/>
        </p:scale>
        <p:origin x="2502" y="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2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1.xml"/><Relationship Id="rId1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C1ED760-5D5E-4D29-AE6A-597A2101E1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8023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70DCE4-AEEE-4EC9-996B-24164694C724}" type="slidenum">
              <a:rPr lang="cs-CZ" altLang="cs-CZ" sz="1200" smtClean="0"/>
              <a:pPr/>
              <a:t>15</a:t>
            </a:fld>
            <a:endParaRPr lang="cs-CZ" altLang="cs-CZ" sz="12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1400" smtClean="0"/>
              <a:t>Další </a:t>
            </a:r>
          </a:p>
          <a:p>
            <a:pPr eaLnBrk="1" hangingPunct="1"/>
            <a:r>
              <a:rPr lang="cs-CZ" altLang="cs-CZ" sz="1400" smtClean="0"/>
              <a:t>píchající ježky,</a:t>
            </a:r>
          </a:p>
          <a:p>
            <a:pPr eaLnBrk="1" hangingPunct="1"/>
            <a:r>
              <a:rPr lang="cs-CZ" altLang="cs-CZ" sz="1400" smtClean="0"/>
              <a:t>chobotnaté slony,</a:t>
            </a:r>
          </a:p>
          <a:p>
            <a:pPr eaLnBrk="1" hangingPunct="1"/>
            <a:r>
              <a:rPr lang="cs-CZ" altLang="cs-CZ" sz="1400" smtClean="0"/>
              <a:t>tu pomalou želvu,</a:t>
            </a:r>
          </a:p>
          <a:p>
            <a:pPr eaLnBrk="1" hangingPunct="1"/>
            <a:r>
              <a:rPr lang="cs-CZ" altLang="cs-CZ" sz="1400" smtClean="0"/>
              <a:t>skákající žáby</a:t>
            </a:r>
          </a:p>
          <a:p>
            <a:pPr eaLnBrk="1" hangingPunct="1"/>
            <a:r>
              <a:rPr lang="cs-CZ" altLang="cs-CZ" sz="1400" smtClean="0"/>
              <a:t>Další: píchající ježky, chobotnaté slony, skákající žáby,  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0583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13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30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057400" cy="6400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6019800" cy="6400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13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63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9012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3400" y="685800"/>
            <a:ext cx="4038600" cy="5943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400" y="685800"/>
            <a:ext cx="4038600" cy="5943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1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57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09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70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795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2301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22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685800"/>
            <a:ext cx="8229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Trebuchet MS" panose="020B0603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Trebuchet MS" panose="020B0603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Trebuchet MS" panose="020B0603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Trebuchet MS" panose="020B0603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Trebuchet MS" panose="020B0603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Trebuchet MS" panose="020B0603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Trebuchet MS" panose="020B0603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 smtClean="0"/>
              <a:t>Vánoční čtení </a:t>
            </a:r>
            <a:br>
              <a:rPr lang="cs-CZ" altLang="cs-CZ" dirty="0" smtClean="0"/>
            </a:br>
            <a:r>
              <a:rPr lang="cs-CZ" altLang="cs-CZ" dirty="0" smtClean="0"/>
              <a:t>a zpívání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398463"/>
            <a:ext cx="4967287" cy="619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Výsledek obrázk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3406775"/>
            <a:ext cx="33337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Výsledek obrázk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125538"/>
            <a:ext cx="284003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Jako slunce je Boží láska (Svítá 113) </a:t>
            </a:r>
          </a:p>
        </p:txBody>
      </p:sp>
      <p:sp>
        <p:nvSpPr>
          <p:cNvPr id="11267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b="1" smtClean="0">
                <a:solidFill>
                  <a:schemeClr val="bg1"/>
                </a:solidFill>
              </a:rPr>
              <a:t>Ref: Jako slunce je Boží láska, </a:t>
            </a:r>
            <a:br>
              <a:rPr lang="cs-CZ" altLang="cs-CZ" sz="2400" b="1" smtClean="0">
                <a:solidFill>
                  <a:schemeClr val="bg1"/>
                </a:solidFill>
              </a:rPr>
            </a:br>
            <a:r>
              <a:rPr lang="cs-CZ" altLang="cs-CZ" sz="2400" b="1" smtClean="0">
                <a:solidFill>
                  <a:schemeClr val="bg1"/>
                </a:solidFill>
              </a:rPr>
              <a:t>všechno prozáří okolo nás. (2x)</a:t>
            </a:r>
          </a:p>
          <a:p>
            <a:pPr eaLnBrk="1" hangingPunct="1">
              <a:buFontTx/>
              <a:buNone/>
            </a:pPr>
            <a:endParaRPr lang="cs-CZ" altLang="cs-CZ" sz="2400" b="1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2400" b="1" smtClean="0">
                <a:solidFill>
                  <a:schemeClr val="bg1"/>
                </a:solidFill>
              </a:rPr>
              <a:t>1. Dej i ty své srdce Pánu, </a:t>
            </a:r>
            <a:br>
              <a:rPr lang="cs-CZ" altLang="cs-CZ" sz="2400" b="1" smtClean="0">
                <a:solidFill>
                  <a:schemeClr val="bg1"/>
                </a:solidFill>
              </a:rPr>
            </a:br>
            <a:r>
              <a:rPr lang="cs-CZ" altLang="cs-CZ" sz="2400" b="1" smtClean="0">
                <a:solidFill>
                  <a:schemeClr val="bg1"/>
                </a:solidFill>
              </a:rPr>
              <a:t>chce ti dát víc, než co můžeš chtít.</a:t>
            </a:r>
          </a:p>
          <a:p>
            <a:pPr eaLnBrk="1" hangingPunct="1">
              <a:buFontTx/>
              <a:buNone/>
            </a:pPr>
            <a:endParaRPr lang="cs-CZ" altLang="cs-CZ" sz="2400" b="1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2400" b="1" smtClean="0">
                <a:solidFill>
                  <a:schemeClr val="bg1"/>
                </a:solidFill>
              </a:rPr>
              <a:t>2. Hřích nikdy tvůj mezi tebou </a:t>
            </a:r>
            <a:br>
              <a:rPr lang="cs-CZ" altLang="cs-CZ" sz="2400" b="1" smtClean="0">
                <a:solidFill>
                  <a:schemeClr val="bg1"/>
                </a:solidFill>
              </a:rPr>
            </a:br>
            <a:r>
              <a:rPr lang="cs-CZ" altLang="cs-CZ" sz="2400" b="1" smtClean="0">
                <a:solidFill>
                  <a:schemeClr val="bg1"/>
                </a:solidFill>
              </a:rPr>
              <a:t>a tvým Pánem, ať netvoří stín.</a:t>
            </a:r>
          </a:p>
          <a:p>
            <a:pPr eaLnBrk="1" hangingPunct="1">
              <a:buFontTx/>
              <a:buNone/>
            </a:pPr>
            <a:endParaRPr lang="cs-CZ" altLang="cs-CZ" sz="2400" b="1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cs-CZ" altLang="cs-CZ" sz="2400" b="1" smtClean="0">
                <a:solidFill>
                  <a:schemeClr val="bg1"/>
                </a:solidFill>
              </a:rPr>
              <a:t>3. Dej také lásku tu dále </a:t>
            </a:r>
            <a:br>
              <a:rPr lang="cs-CZ" altLang="cs-CZ" sz="2400" b="1" smtClean="0">
                <a:solidFill>
                  <a:schemeClr val="bg1"/>
                </a:solidFill>
              </a:rPr>
            </a:br>
            <a:r>
              <a:rPr lang="cs-CZ" altLang="cs-CZ" sz="2400" b="1" smtClean="0">
                <a:solidFill>
                  <a:schemeClr val="bg1"/>
                </a:solidFill>
              </a:rPr>
              <a:t>i tam, kde tě nikdo nemá rád.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49275"/>
            <a:ext cx="712946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Michal\Plocha\prvniTG&amp;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Michal\Plocha\druhyTG&amp;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52425"/>
            <a:ext cx="90868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Kdo stvořil?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381000" indent="-381000" eaLnBrk="1" hangingPunct="1">
              <a:spcBef>
                <a:spcPts val="0"/>
              </a:spcBef>
              <a:spcAft>
                <a:spcPts val="1800"/>
              </a:spcAft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</a:rPr>
              <a:t>Kdo stvořil létající ptáčky? Náš Otec Bůh.</a:t>
            </a:r>
          </a:p>
          <a:p>
            <a:pPr marL="381000" indent="-381000" eaLnBrk="1" hangingPunct="1">
              <a:spcBef>
                <a:spcPts val="0"/>
              </a:spcBef>
              <a:spcAft>
                <a:spcPts val="1800"/>
              </a:spcAft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</a:rPr>
              <a:t>Kdo stvořil třpytící se hvězdy? Náš Otec Bůh.</a:t>
            </a:r>
          </a:p>
          <a:p>
            <a:pPr marL="381000" indent="-381000" eaLnBrk="1" hangingPunct="1">
              <a:spcBef>
                <a:spcPts val="0"/>
              </a:spcBef>
              <a:spcAft>
                <a:spcPts val="1800"/>
              </a:spcAft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</a:rPr>
              <a:t>Kdo stvořil vlnící se moře? Náš Otec Bůh.</a:t>
            </a:r>
          </a:p>
          <a:p>
            <a:pPr marL="381000" indent="-381000" eaLnBrk="1" hangingPunct="1">
              <a:spcBef>
                <a:spcPts val="0"/>
              </a:spcBef>
              <a:spcAft>
                <a:spcPts val="1800"/>
              </a:spcAft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</a:rPr>
              <a:t>Kdo stvořil celou naši zemi? Náš Otec Bůh.</a:t>
            </a:r>
          </a:p>
          <a:p>
            <a:pPr marL="381000" indent="-381000" eaLnBrk="1" hangingPunct="1">
              <a:spcBef>
                <a:spcPts val="0"/>
              </a:spcBef>
              <a:spcAft>
                <a:spcPts val="1800"/>
              </a:spcAft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</a:rPr>
              <a:t>Kdo stvořil tebe, jeho i mne? Náš Otec Bůh.</a:t>
            </a:r>
          </a:p>
          <a:p>
            <a:pPr marL="381000" indent="-381000" eaLnBrk="1" hangingPunct="1">
              <a:spcBef>
                <a:spcPts val="0"/>
              </a:spcBef>
              <a:spcAft>
                <a:spcPts val="1800"/>
              </a:spcAft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</a:rPr>
              <a:t>Bůh stvořil létající ptáčky, třpytící se hvězdy,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vlnící se moře, Bůh stvořil celou naši zemi,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tebe jeho, mne.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Výsledek obrázku pro cre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8834438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Výsledek obrázku pro adam eva sin ga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404813"/>
            <a:ext cx="8686800" cy="57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Výsledek obrázku pro jesaja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316912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Celé věky čekaly (Svítá 28) 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smtClean="0">
                <a:solidFill>
                  <a:schemeClr val="bg1"/>
                </a:solidFill>
              </a:rPr>
              <a:t>1. Celé věky čekaly, kdy přijde Pán,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aby lidem věčný život dal.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Celé věky čekaly, kdy přijde Pán,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Celé věky čekaly by dál,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(: kdyby tvá láska, Pane, nejvyšší,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 se nevtělila v Kristu Ježíši.:)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smtClean="0">
                <a:solidFill>
                  <a:schemeClr val="bg1"/>
                </a:solidFill>
              </a:rPr>
              <a:t>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smtClean="0">
                <a:solidFill>
                  <a:schemeClr val="bg1"/>
                </a:solidFill>
              </a:rPr>
              <a:t>2. Celé věky čekaly, kdy přijde mír,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aby tygr s laní svorně pil.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Celé věky čekaly, kdy přijde mír,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jenž by bouře světa utišil.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(: A jen tvá láska, Bože, příteli,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mír nepokojným srdcím udělí. :)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smtClean="0">
                <a:solidFill>
                  <a:schemeClr val="bg1"/>
                </a:solidFill>
              </a:rPr>
              <a:t>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b="1" smtClean="0">
                <a:solidFill>
                  <a:schemeClr val="bg1"/>
                </a:solidFill>
              </a:rPr>
              <a:t>3. Celé věky čekaly na nový chléb,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který by i duši nasytil,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a Duch Boží praví, že jsi ty ten chléb,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pramen světla, pokoje a sil.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(: A že tvá láska, Pane jediný,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nás očekává u své hostiny. :)</a:t>
            </a:r>
          </a:p>
          <a:p>
            <a:pPr eaLnBrk="1" hangingPunct="1">
              <a:lnSpc>
                <a:spcPct val="90000"/>
              </a:lnSpc>
            </a:pPr>
            <a:endParaRPr lang="cs-CZ" altLang="cs-CZ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 descr="data:image/jpeg;base64,/9j/4AAQSkZJRgABAQAAAQABAAD/2wCEAAkGBxMQEBUQEBIPFRUVFQ8VEBUPEA8VFRAVFRIWFhUVFRUYHSggGBolHRUVITEhJSkrLi4uFx8zODMtNygtLisBCgoKDg0OGxAQGyslICYtLS0tLS0vLS0tNS0tLS0tLS0rKy8tLS0tLi0tLS0tLS0tLSstLS0tLS0tLS0rLS0tLf/AABEIAKABOwMBIgACEQEDEQH/xAAbAAABBQEBAAAAAAAAAAAAAAAAAQIDBAUGB//EADoQAAIBAgMFBQcDBAEFAQAAAAABAgMRBCExBRJBUWETInGBkQZCobHB0fAyUuEUI2KCM0NjcpLxFf/EABoBAAIDAQEAAAAAAAAAAAAAAAAEAQIDBQb/xAAoEQACAwABBAIABgMAAAAAAAAAAQIDESEEEjFRE0EFFCJxkcEyQmL/2gAMAwEAAhEDEQA/APDgAAAAAAAESojiTRRVmkES0lf7lylG9stPiVqUW3ZeZq0aSWmvFvgL2Swcqjo+nR3sorxfAsQw0la3y1JsMnpFa8XoXng7LflK/wCcBGdmHQhWivHBwgryd5PhwiFWDtdJ56ZD9corLi+Zo4ajOWUY3SV78EYym1yzdRKdDt6toQUI5ay5cxcbs5QXelvS4u1lfoiarTlF70W7ritB9LCqS7Sc23x3nZLpbiU7/tEuJzNfDN3I6Tiu7n52sjdxMYvKOfh9Ch/SK92k+jGoW6uTCVXOooVqV+dytlHKzXPXM2Kiemi5LIpVoG0J7wY2V5yZeJhf+ClOFjVnC+ib8EyGeCqP/p1P/SQ1CaXkRsqb8IzQJq1CUf1RkvFNERuuRRxaeMQAACAAAAAAAAgAAAJAGAAAAAAAAAAQAAAAAAAAAAAAAAAAOgixTIKZbw8eZSTN60TUYcDXw6jCP7pfBGdh17z0uy3B3d1pkJ2cnRpWI1KE+LNrZVONTvVLNJZJuyRz+GpSm+i5uyXU16SjeKUm7a20YhasHY8l2rCLl3U2r5vT0LLrS3ezj3VyXHxHwrx3bJZ8OgUqT158enIScjZIinQSj3neXJaLzKE8GnqvLgaskkFHAzn3v0q2snZW+oRm0Wwxp0EiGjgZzbUIylnwWnma2LxeGoPdzrT5LKK8enqUMRtyrUahHup/pjSTXrIYh3teP5IaTF//ABLf81SEOiacmEaGHjLdhTlUlznp8fsT4DZu7epUzk9bavoiWnHdvVsl04lXY/f9FowXoihN726oRhrdLWNudh1Tddk023fi8kh1VSlCVRdLrjKK4JkGETfeertZckV/6NF6IdpYW0d5O6X6oz70WuKz0OF27ho0q84Q/SrNdLrQ9JjJbyT066eZzvtZ7L3viMOr8akFqusfsOdD1KjPtm/Ih+I9O517Fco4dgKxDtnnQAAAAAAAAAAAAAAAAAAAAAAAAAAAAAAAAAAAgAAAAfTLdCOdipTLdO6zM5jFReUd5qK0Suy/Satu8OhSwulr58CzTTjbm9RKz0dOt8aXaU3LJeiNLCU+Dz+S+5Qw65cdepqYVW0EbX6HII08PG3iXKNOU8lbq+CKzlCjHfrPwgtWZmLxlbEJr/jp6KMdZL/JisYOX7ezXDSxe1aFB7sbVanBv9EX9fI5/avtBVm0m3noksv9YrXzGKko5LX84mhgsIof3LJztk5aRXQYiq6/rSWpfRRw2ypXVSs3Ftq0E+9K+m8+Bv0MKovuxTl8kVaFOVR9pWluw5tZytwiuC6j62McnuQ7scrJXcqnVspY5T8smKUSxLEe6v8AZrj0XQKtFytG9lrJcehX7Jxas8+PJCzxFrqLz4vkYZzwXG4m292UX3Vbezv5XEcrfQio091WXm+LErx3k4p2dsmtUaYm8LpYjM9oHUqR7KnfOzqST0S0ijX9n9oynDs6uVSKs/8ANL3l15lPDQkkm3n71+fEm7Jbykmk1mmmsjeaTr7M8fZkqmp9++foxva3YCbdeis9akVx6pc+hxrieoY6fdvl1S4dfA47aOMpKE6e6nJu8Wrd1vUd6K+bj2Nacrr+kgn3p4c8A6w06ZxgAAAAAAAAAAAAAAAAAAAAAAAAAAAAAAAgAAAAko6lqkrqy8SlFlym1qikxipl7DtRz/PIv0Fd3foZ9GGevga2DpObsuV23pFLVsRtZ06Uy5hKUpStH/51b5GliMZHCx7tpVHq3pH85Ecm6UFGks3neWVl+59eS4eJTVOUbtuLfNrTzYg8k9fj0dGMXEbWlUn35Ju/vTy9ET4PC1qtoqaUb957tk19SKiqk9btcJSyVuhr4OlJWjGVr5XXAmc+3hYSlvLLUcDSornLnK1/JcCu8Rm7K/Lr4l7+mpUl33d21lm/JcPEoyg3mlZc5ZX+4p5fJdFetSlU1l4t6R8BIYmMP7dO98ry1k89EWKs01bJvh08EJRoKOaWb1k9X0X7UaKSzkkSq2+6sub4r+SOFNRW7FfnXqWN0q1q/ux14vgisdfCJeLlkeNxqox0vLgvv0DZkXNb0neTWbM3Ewu7/PizU2erRve1lmMuKjDjyVg5Sk2/BLiJdl3mu773+PKXgVsTKnu78bNvKCXFsXG7T3oWpWbT711dNciP2cwikpuStJSVlyXBpBGPbHWW73uElPYNR51Kk1JpqyVlZ6q/Iw9sez24t6PxO8rVaiV7p253OV9odp1IRs6UbcJXb+Bei2xy4ZjfXW4NzRylPA3UsnkrmYy5X2hUldb1k9VFJFNo7MFJf5Hm7pQeKCEAUC5hgWAAAkAAAABBQABAFACBAFEAAAAAAAAAgAAAAEXcHNZ634fW5SJ8LLOxWa1GtTyRqUtDf2TiElZx4uT/AO40sk+iMTBVtySll5m8qsd+lFNOzjvWtm5PvHNv9Hb6Vf7CVsVUk+7u55tvmNhTm3dy06L6kmNws6c3TTfOLeeQynhXrKTfnZIXTjmrB3HvJYjCbe9dtdXZK3It05trXwtdGVVrL9CkvDNj6Sds2345L0+5SUNXJZPng6LDSowj2kpJtauTu0+SXMjr4h1X3E0v3S1fguBl4aSTva/08DUjNWu3bzFpxx+yyQlCgoaavVvVi4irGCvJpJczH2n7SQp3jS78uj7q8Xx8jlMXiqlaW9Uk3ySyUfBDNPRzs/VPhCl3WQhxHlnXVdob+jtHnxf2QsJI4vektJS9WOWImtJS9Rz8olwmLfnvaOrxMM+l0XZxvS3VlvWXlxOOp7UqrVp+KOi2PtKNZJSaUllb6oxtolFaN9P1Vdj7fsubMwqjNwfHNPhfijRWzt684txlHRrLxLWDpx3LZN6kVXGbt45eYo5tsc4SIHte3dqr/aOnmjD9sto05U1GElJu2hJtSGTk5ZcdTjcZiN92Wnz6jvS0KUlL0Idd1HxwcfZUYlh1gsdbTz2DbAOsBADQFAkBBBwARg0BWIBAAAAAAAEgILYAAgLBYcKkRpbCOwEyiKoEaHYQFnD4dtpklKlmaeGw5nOzEb1Udz5H4bCPVmlgMN/dh/5Q+ZQ7SVN9OpqbExClWi21aLbd+iyEbXLtbOvUo+DotubPVRwnybi30ef0+JUxey6c4JW7y0zdn4oubb2nTVDKSct+mkk7vXMy6WK307PN+QhSp9ifjB3U5YVv6bdysl6CySiryaXO7NrCbNU6M3OW4oxlLfdluWTzz+R5pXrTqO85OXK+nkuA1TU7d1+DDqeoVOLN06HE7dpwyheT6ZL1MfF7SqVcpPL9scl58ymoE1OkOwqrr8HNnfbb58CQgWFTHRp5E8IESmTCsqOmK6Roxw9ySngnfQz+VGnwMxnSFqU7G9T2U3O1upTxuFe88iY3JvCjoaWjsB7Q1KaUZrfS43tL1H7Q9oXL9EWus7fJGdKjYhlAn463Luwn57lHt0TE4+rUW7Kba5ZFNosuBG4jEcXCE590nsnpDYRolcRriW0zcSOwWH7oli2lcGWCw6wWDQwZYLDrBYkjBgg8RoCMGgKBICAKIACAKAEYKhyGociCyHokgRIkgyrLxZcwsczTw9+Bm4WWZsYHWwrazodOtIK9Jv7sMNSlB5Wd+f0NWVLIZRyZh8nGDfx86VlQqTlFd21+p3ewNjf292aTvq+KfNM5qja64Hc4LEKnRi9W8l1b0FLpNpIYqjnKPJts4+vOU6E6spQhOcd3KKe7JpNpa6GdGibW29mSoYicJ31cot+9GTun+cmVI0uJ0FYkuBF0ty2RVVGxYpUcianh7lnsvT5mcrDSFJT7PQk7MtdlmvzgSqlkZuw1VYYWln6HU7H2T2tsjFwUMz0T2OspRvbVJClktlhaf6Y6XF7FwjQlNt9pu5JWslyPONs4Ldukj3Xa9RU6Um+KaR4/t6Su2jfqYRqmox9cifRznYm5ezh62FKlSgdDWpXKNeiXhcMzpRjSpEUqRqzo5kNSgMKwWlSZkqZE4GnOkV5UjWMzCdRS3BHEs7g1wL9xi4FZxEsTuA1xLaUcSFoSxM4jXEsmVcSKwjRJYRonSjRHYSw+wliSMG2EsPEJIwaAthLAQNuKmIkBYjkepEiZCkBXCUy7SmbOAq3a5nNxlYvYTE2a5oxtr1DVF3bLk6twfUWnSj7zkvCxDhdpJrJNlhRlPRJHNerydqOSWompRh+6XnY3dn4q7jdtqP6b8LmPRwUPelJvlFJF7+ohQjdRu/dUnm+vgYTafg2isL3txGnUo06mW/GSiubTTuvgjjoUDRr1JVZb9R3furhFdBYUyVLtjgdqbK0aJJ2S0LChfJepNHCNZlHMthWjh7teF/gS0sLn6mjRwvyZdjhPgvmYyuJ7ShhsPax6D7FbMpVqUarbU6dSe+k85ZRcL8kszlqWF+h0fshiOxnOPCaT80/5Ci5KzZLRbq65Sqfb5O1q4KnWjuVVva2d2mrs8d2zhXGrUh+2c4q/STX2PWZbSijhduYZTxE5r3mm/GyuM9Z1EbMaXIl+HQnGTUvByUsJ8citVwVzrauB6dWU6mD+XzEla0dXDkZ4Mr1cJ8zrauCyZm18ObRvKuJzNahb86lWpROhxWGy9DPr0fz88Ryu3TCdZiulmMlAv1KebIp0xlTFHWUZUxkoFypAilE0UjGUCs4kcolqUSKaNEzKUSu0I0SzQxoumZNETQliRobYtpRoY0JYfYRk6VwaIOEJIwiFHdmOVMnSvayMUlVHqOVDqQ5IsoMiQqLMKCJYUlyKuaNI1MjwmJlB3WfRnS4DbLnaLVueuhm4WitbL0NGjlkJXyjL6On0sJw++DX/AKuytTj/ALPn0GuDbzd37zZDTl/BYpy/nqc+XB0kLFEsKXF+QiVs/QsUIt/mhlJlkSUafJFzD4fW/wDi/iNpxXN+RZw10vT4MwbLIsUMPp5lyNJfFfApSxbgllfXTxKlf2hSX6J3s3kmUUZS8Et4bE8TCnFuTS119DD2h7V0Yq0ZO/8AivqcftXac6snvNpcEzPUU+I/X0azZis7vpHp+H209xd5vim3nmXdm7QU5Pef7bHnWD2vGEFCb0SSaV9CXC7UnOtHsoyaWTzs3cyfSy1+gjOLw9TnVhzz8GQT3M/syps2Tce8rPqWKjVmKm6jhUquNrP5My8SoW101yeRpV0jOrRztzTBEtGXibJambiLfL6GliI5PoUK0fihqso0ZdWGZBUiXKqz9CtUHIsWkipViQuJaqEJvFi8kV5IhqIszIJm0WYSRA0MsSSGM1RhJDGMJGMZZGUhrEaHDSxURiWFYhJUUdEQVEMsiSI5aDID0VZoiSJJDUiRLRRnI1gXqLLdFlKBYhL86C00PVsvwl+ckWqM+PoZ1KZZp1Lis4jUZGjTlcs0qy0zfyM2M8vmSQrPgvUwlDTXTZhV0ySWSLOHnr+cUYym7ZstUq2b8Ppf6GMoFkzdp2svAsRw8XquCXAyaeI+RoUa3DqvkY4W0h2r7OUa1m1Z3eayM6n7E4d6ufk+p0vaaeYRefoaRtsisTZm4xflGHT9kMND3G/GTZpYLYtGFnCEU8tPAs1Z5+Q2E/kQ5zl5bDEvBam0kZ1Wve6WQzE4lvJepUnVSWpXC6YtVtZrPoyrXq3VxKuI6mbPE5tdS8YNkNjsRUzvzKFSenoPqVsvBlOrUWYzCBnJkVaWZXqSFxE/oV6lQbjEWlIKkiDeCUyHeN1EXlIdJ5EUmLKRG2aJGMmMkiNseyORqjGTGjR0hrLIzYggojLFBBo5iEkH/9k="/>
          <p:cNvSpPr>
            <a:spLocks noChangeAspect="1" noChangeArrowheads="1"/>
          </p:cNvSpPr>
          <p:nvPr/>
        </p:nvSpPr>
        <p:spPr bwMode="auto">
          <a:xfrm>
            <a:off x="168275" y="-182563"/>
            <a:ext cx="7932738" cy="793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pic>
        <p:nvPicPr>
          <p:cNvPr id="4099" name="Picture 9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7499350" cy="55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Výsledek obrázku pro zacharia angel 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217488"/>
            <a:ext cx="4764087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114675"/>
            <a:ext cx="3097213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Výsledek obrázku pro john the bapt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8432800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Otevřete brány (Svítá 239)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>
                <a:solidFill>
                  <a:schemeClr val="bg1"/>
                </a:solidFill>
              </a:rPr>
              <a:t>1. Otevřete brány hradeb kamenných,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otevřete brány hradeb srdcí svých,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otevřete, aby mohl dál.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Nechte všeho, nechte obav, starostí,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připravujte cestu jeho království,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připravujte cestu, aby vejít mohl slávy král.</a:t>
            </a:r>
          </a:p>
          <a:p>
            <a:pPr eaLnBrk="1" hangingPunct="1">
              <a:buFontTx/>
              <a:buNone/>
            </a:pPr>
            <a:r>
              <a:rPr lang="cs-CZ" altLang="cs-CZ" b="1" smtClean="0">
                <a:solidFill>
                  <a:schemeClr val="bg1"/>
                </a:solidFill>
              </a:rPr>
              <a:t> </a:t>
            </a:r>
          </a:p>
          <a:p>
            <a:pPr eaLnBrk="1" hangingPunct="1">
              <a:buFontTx/>
              <a:buNone/>
            </a:pPr>
            <a:r>
              <a:rPr lang="cs-CZ" altLang="cs-CZ" b="1" smtClean="0">
                <a:solidFill>
                  <a:schemeClr val="bg1"/>
                </a:solidFill>
              </a:rPr>
              <a:t>Ref.: To kvůli Králi, Králi,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Připrav každý cestu, cestu svou,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To kvůli králi, králi,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Naprav každý cestu, cestu křivou, cestu zlou.</a:t>
            </a:r>
          </a:p>
          <a:p>
            <a:pPr eaLnBrk="1" hangingPunct="1">
              <a:buFontTx/>
              <a:buNone/>
            </a:pPr>
            <a:r>
              <a:rPr lang="cs-CZ" altLang="cs-CZ" b="1" smtClean="0">
                <a:solidFill>
                  <a:schemeClr val="bg1"/>
                </a:solidFill>
              </a:rPr>
              <a:t> </a:t>
            </a:r>
          </a:p>
          <a:p>
            <a:pPr eaLnBrk="1" hangingPunct="1">
              <a:buFontTx/>
              <a:buNone/>
            </a:pPr>
            <a:r>
              <a:rPr lang="cs-CZ" altLang="cs-CZ" b="1" smtClean="0">
                <a:solidFill>
                  <a:schemeClr val="bg1"/>
                </a:solidFill>
              </a:rPr>
              <a:t>2. Pozdvihněte svoje srdce znavená,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posilněte klesající kolena,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otevřete, aby mohl dál.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Není doba k spánku, je čas nabrat sil,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pominula noc a den se přiblížil,</a:t>
            </a:r>
            <a:br>
              <a:rPr lang="cs-CZ" altLang="cs-CZ" b="1" smtClean="0">
                <a:solidFill>
                  <a:schemeClr val="bg1"/>
                </a:solidFill>
              </a:rPr>
            </a:br>
            <a:r>
              <a:rPr lang="cs-CZ" altLang="cs-CZ" b="1" smtClean="0">
                <a:solidFill>
                  <a:schemeClr val="bg1"/>
                </a:solidFill>
              </a:rPr>
              <a:t>připravujte cestu, aby vejít mohl slávy Král.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Výsledek obrázku pro mary and ang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467995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Zvěstování anděla Gabriela (ZSN 20)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cs-CZ" altLang="cs-CZ" sz="2400" b="1" smtClean="0">
                <a:solidFill>
                  <a:schemeClr val="bg1"/>
                </a:solidFill>
              </a:rPr>
              <a:t>Do Nazarétu anděl Gabriel </a:t>
            </a:r>
            <a:br>
              <a:rPr lang="cs-CZ" altLang="cs-CZ" sz="2400" b="1" smtClean="0">
                <a:solidFill>
                  <a:schemeClr val="bg1"/>
                </a:solidFill>
              </a:rPr>
            </a:br>
            <a:r>
              <a:rPr lang="cs-CZ" altLang="cs-CZ" sz="2400" b="1" smtClean="0">
                <a:solidFill>
                  <a:schemeClr val="bg1"/>
                </a:solidFill>
              </a:rPr>
              <a:t>od Boha z nebe poslán byl, </a:t>
            </a:r>
            <a:br>
              <a:rPr lang="cs-CZ" altLang="cs-CZ" sz="2400" b="1" smtClean="0">
                <a:solidFill>
                  <a:schemeClr val="bg1"/>
                </a:solidFill>
              </a:rPr>
            </a:br>
            <a:r>
              <a:rPr lang="cs-CZ" altLang="cs-CZ" sz="2400" b="1" smtClean="0">
                <a:solidFill>
                  <a:schemeClr val="bg1"/>
                </a:solidFill>
              </a:rPr>
              <a:t>aby dívce bdící, pranic netušící </a:t>
            </a:r>
            <a:br>
              <a:rPr lang="cs-CZ" altLang="cs-CZ" sz="2400" b="1" smtClean="0">
                <a:solidFill>
                  <a:schemeClr val="bg1"/>
                </a:solidFill>
              </a:rPr>
            </a:br>
            <a:r>
              <a:rPr lang="cs-CZ" altLang="cs-CZ" sz="2400" b="1" smtClean="0">
                <a:solidFill>
                  <a:schemeClr val="bg1"/>
                </a:solidFill>
              </a:rPr>
              <a:t>narození syna oznámil. </a:t>
            </a:r>
          </a:p>
          <a:p>
            <a:pPr marL="381000" indent="-381000" eaLnBrk="1" hangingPunct="1">
              <a:buFontTx/>
              <a:buAutoNum type="arabicPeriod"/>
            </a:pPr>
            <a:endParaRPr lang="cs-CZ" altLang="cs-CZ" sz="2400" b="1" smtClean="0">
              <a:solidFill>
                <a:schemeClr val="bg1"/>
              </a:solidFill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cs-CZ" altLang="cs-CZ" sz="2400" b="1" smtClean="0">
                <a:solidFill>
                  <a:schemeClr val="bg1"/>
                </a:solidFill>
              </a:rPr>
              <a:t>Dí anděl: „Jméno Ježíš bude mít! </a:t>
            </a:r>
            <a:br>
              <a:rPr lang="cs-CZ" altLang="cs-CZ" sz="2400" b="1" smtClean="0">
                <a:solidFill>
                  <a:schemeClr val="bg1"/>
                </a:solidFill>
              </a:rPr>
            </a:br>
            <a:r>
              <a:rPr lang="cs-CZ" altLang="cs-CZ" sz="2400" b="1" smtClean="0">
                <a:solidFill>
                  <a:schemeClr val="bg1"/>
                </a:solidFill>
              </a:rPr>
              <a:t>A jako David kdysi vlád‘, </a:t>
            </a:r>
            <a:br>
              <a:rPr lang="cs-CZ" altLang="cs-CZ" sz="2400" b="1" smtClean="0">
                <a:solidFill>
                  <a:schemeClr val="bg1"/>
                </a:solidFill>
              </a:rPr>
            </a:br>
            <a:r>
              <a:rPr lang="cs-CZ" altLang="cs-CZ" sz="2400" b="1" smtClean="0">
                <a:solidFill>
                  <a:schemeClr val="bg1"/>
                </a:solidFill>
              </a:rPr>
              <a:t>i on bude králem. A na trůnu stálém </a:t>
            </a:r>
            <a:br>
              <a:rPr lang="cs-CZ" altLang="cs-CZ" sz="2400" b="1" smtClean="0">
                <a:solidFill>
                  <a:schemeClr val="bg1"/>
                </a:solidFill>
              </a:rPr>
            </a:br>
            <a:r>
              <a:rPr lang="cs-CZ" altLang="cs-CZ" sz="2400" b="1" smtClean="0">
                <a:solidFill>
                  <a:schemeClr val="bg1"/>
                </a:solidFill>
              </a:rPr>
              <a:t>až na věky bude kralovat.“ </a:t>
            </a:r>
          </a:p>
          <a:p>
            <a:pPr marL="381000" indent="-381000" eaLnBrk="1" hangingPunct="1">
              <a:buFontTx/>
              <a:buAutoNum type="arabicPeriod"/>
            </a:pPr>
            <a:endParaRPr lang="cs-CZ" altLang="cs-CZ" sz="2400" b="1" smtClean="0">
              <a:solidFill>
                <a:schemeClr val="bg1"/>
              </a:solidFill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cs-CZ" altLang="cs-CZ" sz="2400" b="1" smtClean="0">
                <a:solidFill>
                  <a:schemeClr val="bg1"/>
                </a:solidFill>
              </a:rPr>
              <a:t>Dívka se táže: „Jak to může být? </a:t>
            </a:r>
            <a:br>
              <a:rPr lang="cs-CZ" altLang="cs-CZ" sz="2400" b="1" smtClean="0">
                <a:solidFill>
                  <a:schemeClr val="bg1"/>
                </a:solidFill>
              </a:rPr>
            </a:br>
            <a:r>
              <a:rPr lang="cs-CZ" altLang="cs-CZ" sz="2400" b="1" smtClean="0">
                <a:solidFill>
                  <a:schemeClr val="bg1"/>
                </a:solidFill>
              </a:rPr>
              <a:t>Jak se to všechno stane teď?“ </a:t>
            </a:r>
            <a:br>
              <a:rPr lang="cs-CZ" altLang="cs-CZ" sz="2400" b="1" smtClean="0">
                <a:solidFill>
                  <a:schemeClr val="bg1"/>
                </a:solidFill>
              </a:rPr>
            </a:br>
            <a:r>
              <a:rPr lang="cs-CZ" altLang="cs-CZ" sz="2400" b="1" smtClean="0">
                <a:solidFill>
                  <a:schemeClr val="bg1"/>
                </a:solidFill>
              </a:rPr>
              <a:t>“Nic u Boha mého není nemožného!“ – </a:t>
            </a:r>
            <a:br>
              <a:rPr lang="cs-CZ" altLang="cs-CZ" sz="2400" b="1" smtClean="0">
                <a:solidFill>
                  <a:schemeClr val="bg1"/>
                </a:solidFill>
              </a:rPr>
            </a:br>
            <a:r>
              <a:rPr lang="cs-CZ" altLang="cs-CZ" sz="2400" b="1" smtClean="0">
                <a:solidFill>
                  <a:schemeClr val="bg1"/>
                </a:solidFill>
              </a:rPr>
              <a:t>uslyšela jeho odpověď. </a:t>
            </a:r>
          </a:p>
          <a:p>
            <a:pPr marL="381000" indent="-381000" eaLnBrk="1" hangingPunct="1">
              <a:buFontTx/>
              <a:buAutoNum type="arabicPeriod"/>
            </a:pPr>
            <a:endParaRPr lang="cs-CZ" altLang="cs-CZ" sz="24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8913"/>
            <a:ext cx="5232400" cy="64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Má duše Boha velebí (Svítá 176, EZ 627) 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spcBef>
                <a:spcPct val="100000"/>
              </a:spcBef>
              <a:buFontTx/>
              <a:buNone/>
            </a:pPr>
            <a:r>
              <a:rPr lang="cs-CZ" altLang="cs-CZ" sz="2400" b="1" dirty="0" smtClean="0">
                <a:solidFill>
                  <a:schemeClr val="bg1"/>
                </a:solidFill>
              </a:rPr>
              <a:t>R: Má duše Boha velebí, chválu vzdává,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Pánem je nejen na nebi, buď mu sláva.  </a:t>
            </a:r>
          </a:p>
          <a:p>
            <a:pPr marL="381000" indent="-381000" eaLnBrk="1" hangingPunct="1">
              <a:spcBef>
                <a:spcPct val="100000"/>
              </a:spcBef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</a:rPr>
              <a:t>Opuštění budou slouti lidem tvým,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poníženým dáváš vládnout královstvím. </a:t>
            </a:r>
          </a:p>
          <a:p>
            <a:pPr marL="381000" indent="-381000" eaLnBrk="1" hangingPunct="1">
              <a:spcBef>
                <a:spcPct val="100000"/>
              </a:spcBef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</a:rPr>
              <a:t>Ztrápení a chudí vyjdou z nesnází,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bohatý a jistý s prázdnou odchází. </a:t>
            </a:r>
          </a:p>
          <a:p>
            <a:pPr marL="381000" indent="-381000" eaLnBrk="1" hangingPunct="1">
              <a:spcBef>
                <a:spcPct val="100000"/>
              </a:spcBef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</a:rPr>
              <a:t>Až do prachu srážíš mocné na trůnu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a odnímáš pyšným meč i korunu. </a:t>
            </a:r>
          </a:p>
          <a:p>
            <a:pPr marL="381000" indent="-381000" eaLnBrk="1" hangingPunct="1">
              <a:spcBef>
                <a:spcPct val="100000"/>
              </a:spcBef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</a:rPr>
              <a:t>Pro lačné stůl hojný připravený máš,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žíznivým pak plný kalich naléváš.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514475" y="113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pic>
        <p:nvPicPr>
          <p:cNvPr id="28675" name="Picture 5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4450"/>
            <a:ext cx="5184775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Šel Josef s Marií (ZSN 21) </a:t>
            </a:r>
          </a:p>
        </p:txBody>
      </p:sp>
      <p:sp>
        <p:nvSpPr>
          <p:cNvPr id="2969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</a:rPr>
              <a:t>Šel Josef s Marií, manželkou svou,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šel Josef s Marií zimou a tmou.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Šel Josef s Marií, která sténá.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Šel Josef s Marií do Betléma. </a:t>
            </a:r>
          </a:p>
          <a:p>
            <a:pPr marL="381000" indent="-381000" eaLnBrk="1" hangingPunct="1">
              <a:buFontTx/>
              <a:buAutoNum type="arabicPeriod"/>
            </a:pPr>
            <a:endParaRPr lang="cs-CZ" altLang="cs-CZ" sz="2400" b="1" dirty="0" smtClean="0">
              <a:solidFill>
                <a:schemeClr val="bg1"/>
              </a:solidFill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</a:rPr>
              <a:t>V Betlémě přemnoho nocujících,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v Betlémě pusto je na ulicích.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V Betlémě našlo se místo v chlévě.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V Betlémě zrodil se Vládce země. </a:t>
            </a:r>
          </a:p>
          <a:p>
            <a:pPr marL="381000" indent="-381000" eaLnBrk="1" hangingPunct="1">
              <a:buFontTx/>
              <a:buAutoNum type="arabicPeriod"/>
            </a:pPr>
            <a:endParaRPr lang="cs-CZ" altLang="cs-CZ" sz="2400" b="1" dirty="0" smtClean="0">
              <a:solidFill>
                <a:schemeClr val="bg1"/>
              </a:solidFill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</a:rPr>
              <a:t>Zpívejme s anděly díkůvzdání,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zpívejme a </a:t>
            </a:r>
            <a:r>
              <a:rPr lang="cs-CZ" altLang="cs-CZ" sz="2400" b="1" dirty="0" err="1" smtClean="0">
                <a:solidFill>
                  <a:schemeClr val="bg1"/>
                </a:solidFill>
              </a:rPr>
              <a:t>hrejme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 bez váhání.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Zpívejme vesele velcí, malí,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zpívejme a </a:t>
            </a:r>
            <a:r>
              <a:rPr lang="cs-CZ" altLang="cs-CZ" sz="2400" b="1" dirty="0" err="1" smtClean="0">
                <a:solidFill>
                  <a:schemeClr val="bg1"/>
                </a:solidFill>
              </a:rPr>
              <a:t>hrejme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 na cimbály!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831138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 descr="data:image/jpeg;base64,/9j/4AAQSkZJRgABAQAAAQABAAD/2wCEAAkGBxMQEBUQEBIPFRUVFQ8VEBUPEA8VFRAVFRIWFhUVFRUYHSggGBolHRUVITEhJSkrLi4uFx8zODMtNygtLisBCgoKDg0OGxAQGyslICYtLS0tLS0vLS0tNS0tLS0tLS0rKy8tLS0tLi0tLS0tLS0tLSstLS0tLS0tLS0rLS0tLf/AABEIAKABOwMBIgACEQEDEQH/xAAbAAABBQEBAAAAAAAAAAAAAAAAAQIDBAUGB//EADoQAAIBAgMFBQcDBAEFAQAAAAABAgMRBCExBRJBUWETInGBkQZCobHB0fAyUuEUI2KCM0NjcpLxFf/EABoBAAIDAQEAAAAAAAAAAAAAAAAEAQIDBQb/xAAoEQACAwABBAIABgMAAAAAAAAAAQIDESEEEjFRE0EFFCJxkcEyQmL/2gAMAwEAAhEDEQA/APDgAAAAAAAESojiTRRVmkES0lf7lylG9stPiVqUW3ZeZq0aSWmvFvgL2Swcqjo+nR3sorxfAsQw0la3y1JsMnpFa8XoXng7LflK/wCcBGdmHQhWivHBwgryd5PhwiFWDtdJ56ZD9corLi+Zo4ajOWUY3SV78EYym1yzdRKdDt6toQUI5ay5cxcbs5QXelvS4u1lfoiarTlF70W7ritB9LCqS7Sc23x3nZLpbiU7/tEuJzNfDN3I6Tiu7n52sjdxMYvKOfh9Ch/SK92k+jGoW6uTCVXOooVqV+dytlHKzXPXM2Kiemi5LIpVoG0J7wY2V5yZeJhf+ClOFjVnC+ib8EyGeCqP/p1P/SQ1CaXkRsqb8IzQJq1CUf1RkvFNERuuRRxaeMQAACAAAAAAAAgAAAJAGAAAAAAAAAAQAAAAAAAAAAAAAAAAOgixTIKZbw8eZSTN60TUYcDXw6jCP7pfBGdh17z0uy3B3d1pkJ2cnRpWI1KE+LNrZVONTvVLNJZJuyRz+GpSm+i5uyXU16SjeKUm7a20YhasHY8l2rCLl3U2r5vT0LLrS3ezj3VyXHxHwrx3bJZ8OgUqT158enIScjZIinQSj3neXJaLzKE8GnqvLgaskkFHAzn3v0q2snZW+oRm0Wwxp0EiGjgZzbUIylnwWnma2LxeGoPdzrT5LKK8enqUMRtyrUahHup/pjSTXrIYh3teP5IaTF//ABLf81SEOiacmEaGHjLdhTlUlznp8fsT4DZu7epUzk9bavoiWnHdvVsl04lXY/f9FowXoihN726oRhrdLWNudh1Tddk023fi8kh1VSlCVRdLrjKK4JkGETfeertZckV/6NF6IdpYW0d5O6X6oz70WuKz0OF27ho0q84Q/SrNdLrQ9JjJbyT066eZzvtZ7L3viMOr8akFqusfsOdD1KjPtm/Ih+I9O517Fco4dgKxDtnnQAAAAAAAAAAAAAAAAAAAAAAAAAAAAAAAAAAAgAAAAfTLdCOdipTLdO6zM5jFReUd5qK0Suy/Satu8OhSwulr58CzTTjbm9RKz0dOt8aXaU3LJeiNLCU+Dz+S+5Qw65cdepqYVW0EbX6HII08PG3iXKNOU8lbq+CKzlCjHfrPwgtWZmLxlbEJr/jp6KMdZL/JisYOX7ezXDSxe1aFB7sbVanBv9EX9fI5/avtBVm0m3noksv9YrXzGKko5LX84mhgsIof3LJztk5aRXQYiq6/rSWpfRRw2ypXVSs3Ftq0E+9K+m8+Bv0MKovuxTl8kVaFOVR9pWluw5tZytwiuC6j62McnuQ7scrJXcqnVspY5T8smKUSxLEe6v8AZrj0XQKtFytG9lrJcehX7Jxas8+PJCzxFrqLz4vkYZzwXG4m292UX3Vbezv5XEcrfQio091WXm+LErx3k4p2dsmtUaYm8LpYjM9oHUqR7KnfOzqST0S0ijX9n9oynDs6uVSKs/8ANL3l15lPDQkkm3n71+fEm7Jbykmk1mmmsjeaTr7M8fZkqmp9++foxva3YCbdeis9akVx6pc+hxrieoY6fdvl1S4dfA47aOMpKE6e6nJu8Wrd1vUd6K+bj2Nacrr+kgn3p4c8A6w06ZxgAAAAAAAAAAAAAAAAAAAAAAAAAAAAAAAgAAAAko6lqkrqy8SlFlym1qikxipl7DtRz/PIv0Fd3foZ9GGevga2DpObsuV23pFLVsRtZ06Uy5hKUpStH/51b5GliMZHCx7tpVHq3pH85Ecm6UFGks3neWVl+59eS4eJTVOUbtuLfNrTzYg8k9fj0dGMXEbWlUn35Ju/vTy9ET4PC1qtoqaUb957tk19SKiqk9btcJSyVuhr4OlJWjGVr5XXAmc+3hYSlvLLUcDSornLnK1/JcCu8Rm7K/Lr4l7+mpUl33d21lm/JcPEoyg3mlZc5ZX+4p5fJdFetSlU1l4t6R8BIYmMP7dO98ry1k89EWKs01bJvh08EJRoKOaWb1k9X0X7UaKSzkkSq2+6sub4r+SOFNRW7FfnXqWN0q1q/ux14vgisdfCJeLlkeNxqox0vLgvv0DZkXNb0neTWbM3Ewu7/PizU2erRve1lmMuKjDjyVg5Sk2/BLiJdl3mu773+PKXgVsTKnu78bNvKCXFsXG7T3oWpWbT711dNciP2cwikpuStJSVlyXBpBGPbHWW73uElPYNR51Kk1JpqyVlZ6q/Iw9sez24t6PxO8rVaiV7p253OV9odp1IRs6UbcJXb+Bei2xy4ZjfXW4NzRylPA3UsnkrmYy5X2hUldb1k9VFJFNo7MFJf5Hm7pQeKCEAUC5hgWAAAkAAAABBQABAFACBAFEAAAAAAAAAgAAAAEXcHNZ634fW5SJ8LLOxWa1GtTyRqUtDf2TiElZx4uT/AO40sk+iMTBVtySll5m8qsd+lFNOzjvWtm5PvHNv9Hb6Vf7CVsVUk+7u55tvmNhTm3dy06L6kmNws6c3TTfOLeeQynhXrKTfnZIXTjmrB3HvJYjCbe9dtdXZK3It05trXwtdGVVrL9CkvDNj6Sds2345L0+5SUNXJZPng6LDSowj2kpJtauTu0+SXMjr4h1X3E0v3S1fguBl4aSTva/08DUjNWu3bzFpxx+yyQlCgoaavVvVi4irGCvJpJczH2n7SQp3jS78uj7q8Xx8jlMXiqlaW9Uk3ySyUfBDNPRzs/VPhCl3WQhxHlnXVdob+jtHnxf2QsJI4vektJS9WOWImtJS9Rz8olwmLfnvaOrxMM+l0XZxvS3VlvWXlxOOp7UqrVp+KOi2PtKNZJSaUllb6oxtolFaN9P1Vdj7fsubMwqjNwfHNPhfijRWzt684txlHRrLxLWDpx3LZN6kVXGbt45eYo5tsc4SIHte3dqr/aOnmjD9sto05U1GElJu2hJtSGTk5ZcdTjcZiN92Wnz6jvS0KUlL0Idd1HxwcfZUYlh1gsdbTz2DbAOsBADQFAkBBBwARg0BWIBAAAAAAAEgILYAAgLBYcKkRpbCOwEyiKoEaHYQFnD4dtpklKlmaeGw5nOzEb1Udz5H4bCPVmlgMN/dh/5Q+ZQ7SVN9OpqbExClWi21aLbd+iyEbXLtbOvUo+DotubPVRwnybi30ef0+JUxey6c4JW7y0zdn4oubb2nTVDKSct+mkk7vXMy6WK307PN+QhSp9ifjB3U5YVv6bdysl6CySiryaXO7NrCbNU6M3OW4oxlLfdluWTzz+R5pXrTqO85OXK+nkuA1TU7d1+DDqeoVOLN06HE7dpwyheT6ZL1MfF7SqVcpPL9scl58ymoE1OkOwqrr8HNnfbb58CQgWFTHRp5E8IESmTCsqOmK6Roxw9ySngnfQz+VGnwMxnSFqU7G9T2U3O1upTxuFe88iY3JvCjoaWjsB7Q1KaUZrfS43tL1H7Q9oXL9EWus7fJGdKjYhlAn463Luwn57lHt0TE4+rUW7Kba5ZFNosuBG4jEcXCE590nsnpDYRolcRriW0zcSOwWH7oli2lcGWCw6wWDQwZYLDrBYkjBgg8RoCMGgKBICAKIACAKAEYKhyGociCyHokgRIkgyrLxZcwsczTw9+Bm4WWZsYHWwrazodOtIK9Jv7sMNSlB5Wd+f0NWVLIZRyZh8nGDfx86VlQqTlFd21+p3ewNjf292aTvq+KfNM5qja64Hc4LEKnRi9W8l1b0FLpNpIYqjnKPJts4+vOU6E6spQhOcd3KKe7JpNpa6GdGibW29mSoYicJ31cot+9GTun+cmVI0uJ0FYkuBF0ty2RVVGxYpUcianh7lnsvT5mcrDSFJT7PQk7MtdlmvzgSqlkZuw1VYYWln6HU7H2T2tsjFwUMz0T2OspRvbVJClktlhaf6Y6XF7FwjQlNt9pu5JWslyPONs4Ldukj3Xa9RU6Um+KaR4/t6Su2jfqYRqmox9cifRznYm5ezh62FKlSgdDWpXKNeiXhcMzpRjSpEUqRqzo5kNSgMKwWlSZkqZE4GnOkV5UjWMzCdRS3BHEs7g1wL9xi4FZxEsTuA1xLaUcSFoSxM4jXEsmVcSKwjRJYRonSjRHYSw+wliSMG2EsPEJIwaAthLAQNuKmIkBYjkepEiZCkBXCUy7SmbOAq3a5nNxlYvYTE2a5oxtr1DVF3bLk6twfUWnSj7zkvCxDhdpJrJNlhRlPRJHNerydqOSWompRh+6XnY3dn4q7jdtqP6b8LmPRwUPelJvlFJF7+ohQjdRu/dUnm+vgYTafg2isL3txGnUo06mW/GSiubTTuvgjjoUDRr1JVZb9R3furhFdBYUyVLtjgdqbK0aJJ2S0LChfJepNHCNZlHMthWjh7teF/gS0sLn6mjRwvyZdjhPgvmYyuJ7ShhsPax6D7FbMpVqUarbU6dSe+k85ZRcL8kszlqWF+h0fshiOxnOPCaT80/5Ci5KzZLRbq65Sqfb5O1q4KnWjuVVva2d2mrs8d2zhXGrUh+2c4q/STX2PWZbSijhduYZTxE5r3mm/GyuM9Z1EbMaXIl+HQnGTUvByUsJ8citVwVzrauB6dWU6mD+XzEla0dXDkZ4Mr1cJ8zrauCyZm18ObRvKuJzNahb86lWpROhxWGy9DPr0fz88Ryu3TCdZiulmMlAv1KebIp0xlTFHWUZUxkoFypAilE0UjGUCs4kcolqUSKaNEzKUSu0I0SzQxoumZNETQliRobYtpRoY0JYfYRk6VwaIOEJIwiFHdmOVMnSvayMUlVHqOVDqQ5IsoMiQqLMKCJYUlyKuaNI1MjwmJlB3WfRnS4DbLnaLVueuhm4WitbL0NGjlkJXyjL6On0sJw++DX/AKuytTj/ALPn0GuDbzd37zZDTl/BYpy/nqc+XB0kLFEsKXF+QiVs/QsUIt/mhlJlkSUafJFzD4fW/wDi/iNpxXN+RZw10vT4MwbLIsUMPp5lyNJfFfApSxbgllfXTxKlf2hSX6J3s3kmUUZS8Et4bE8TCnFuTS119DD2h7V0Yq0ZO/8AivqcftXac6snvNpcEzPUU+I/X0azZis7vpHp+H209xd5vim3nmXdm7QU5Pef7bHnWD2vGEFCb0SSaV9CXC7UnOtHsoyaWTzs3cyfSy1+gjOLw9TnVhzz8GQT3M/syps2Tce8rPqWKjVmKm6jhUquNrP5My8SoW101yeRpV0jOrRztzTBEtGXibJambiLfL6GliI5PoUK0fihqso0ZdWGZBUiXKqz9CtUHIsWkipViQuJaqEJvFi8kV5IhqIszIJm0WYSRA0MsSSGM1RhJDGMJGMZZGUhrEaHDSxURiWFYhJUUdEQVEMsiSI5aDID0VZoiSJJDUiRLRRnI1gXqLLdFlKBYhL86C00PVsvwl+ckWqM+PoZ1KZZp1Lis4jUZGjTlcs0qy0zfyM2M8vmSQrPgvUwlDTXTZhV0ySWSLOHnr+cUYym7ZstUq2b8Ppf6GMoFkzdp2svAsRw8XquCXAyaeI+RoUa3DqvkY4W0h2r7OUa1m1Z3eayM6n7E4d6ufk+p0vaaeYRefoaRtsisTZm4xflGHT9kMND3G/GTZpYLYtGFnCEU8tPAs1Z5+Q2E/kQ5zl5bDEvBam0kZ1Wve6WQzE4lvJepUnVSWpXC6YtVtZrPoyrXq3VxKuI6mbPE5tdS8YNkNjsRUzvzKFSenoPqVsvBlOrUWYzCBnJkVaWZXqSFxE/oV6lQbjEWlIKkiDeCUyHeN1EXlIdJ5EUmLKRG2aJGMmMkiNseyORqjGTGjR0hrLIzYggojLFBBo5iEkH/9k="/>
          <p:cNvSpPr>
            <a:spLocks noChangeAspect="1" noChangeArrowheads="1"/>
          </p:cNvSpPr>
          <p:nvPr/>
        </p:nvSpPr>
        <p:spPr bwMode="auto">
          <a:xfrm>
            <a:off x="168275" y="-182563"/>
            <a:ext cx="7932738" cy="793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pic>
        <p:nvPicPr>
          <p:cNvPr id="5123" name="Picture 7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657542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Výsledek obrázku pro manger cross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8913"/>
            <a:ext cx="5843588" cy="656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Velebme vždy s veselím (EZ 278) </a:t>
            </a: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763000" cy="5943600"/>
          </a:xfrm>
        </p:spPr>
        <p:txBody>
          <a:bodyPr/>
          <a:lstStyle/>
          <a:p>
            <a:pPr marL="381000" indent="-381000" eaLnBrk="1" hangingPunct="1">
              <a:spcBef>
                <a:spcPct val="0"/>
              </a:spcBef>
              <a:spcAft>
                <a:spcPct val="40000"/>
              </a:spcAft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Velebme v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ž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dy s veselím Stvo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ř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itele svého, </a:t>
            </a:r>
            <a:b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neb pro naše spasení z 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ž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ivota 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č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istého </a:t>
            </a:r>
            <a:b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dít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ě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se narodilo, proroctví se splnilo v jeho narození. </a:t>
            </a:r>
            <a:b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Divné to dít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ě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bylo, nebo se tu spojilo </a:t>
            </a:r>
            <a:r>
              <a:rPr lang="cs-CZ" altLang="cs-CZ" sz="2400" b="1" dirty="0" smtClean="0">
                <a:solidFill>
                  <a:schemeClr val="bg1"/>
                </a:solidFill>
              </a:rPr>
              <a:t/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bo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ž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ství s 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č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lov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ěč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enstvím. </a:t>
            </a:r>
          </a:p>
          <a:p>
            <a:pPr marL="381000" indent="-381000" eaLnBrk="1" hangingPunct="1">
              <a:spcBef>
                <a:spcPct val="0"/>
              </a:spcBef>
              <a:spcAft>
                <a:spcPct val="40000"/>
              </a:spcAft>
              <a:buFontTx/>
              <a:buAutoNum type="arabicPeriod"/>
            </a:pPr>
            <a:endParaRPr lang="cs-CZ" altLang="cs-CZ" sz="24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81000" indent="-381000" eaLnBrk="1" hangingPunct="1">
              <a:spcBef>
                <a:spcPct val="0"/>
              </a:spcBef>
              <a:spcAft>
                <a:spcPct val="40000"/>
              </a:spcAft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Neslýchané vt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ě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lení Krále nebeského, </a:t>
            </a:r>
            <a:b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ř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edivné narození Pána and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ě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lského! </a:t>
            </a:r>
            <a:b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Tu zpívali and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ě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lé radostn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ě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a vesele Stvo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ř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iteli svému, </a:t>
            </a:r>
            <a:b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neb lidské pokolení skrze své narození </a:t>
            </a:r>
            <a:r>
              <a:rPr lang="cs-CZ" altLang="cs-CZ" sz="2400" b="1" dirty="0" smtClean="0">
                <a:solidFill>
                  <a:schemeClr val="bg1"/>
                </a:solidFill>
              </a:rPr>
              <a:t/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od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ň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al 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ď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áblu zlému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8647113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80010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Andělé tam nad Betlémem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458200" cy="5943600"/>
          </a:xfrm>
        </p:spPr>
        <p:txBody>
          <a:bodyPr/>
          <a:lstStyle/>
          <a:p>
            <a:pPr marL="381000" indent="-381000" eaLnBrk="1" hangingPunct="1">
              <a:spcBef>
                <a:spcPct val="0"/>
              </a:spcBef>
              <a:spcAft>
                <a:spcPct val="40000"/>
              </a:spcAft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</a:rPr>
              <a:t>Andělé tam nad Betlémem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err="1" smtClean="0">
                <a:solidFill>
                  <a:schemeClr val="bg1"/>
                </a:solidFill>
              </a:rPr>
              <a:t>počli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 zpěv nebes vítězný,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teď se vrací ozvěnami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z hor našich tón ten líbezný. </a:t>
            </a:r>
          </a:p>
          <a:p>
            <a:pPr marL="381000" indent="-381000" eaLnBrk="1" hangingPunct="1"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cs-CZ" altLang="cs-CZ" sz="2400" b="1" dirty="0" smtClean="0">
                <a:solidFill>
                  <a:schemeClr val="bg1"/>
                </a:solidFill>
              </a:rPr>
              <a:t>R: Buď Bohu sláva (</a:t>
            </a:r>
            <a:r>
              <a:rPr lang="cs-CZ" altLang="cs-CZ" sz="2400" b="1" dirty="0" err="1" smtClean="0">
                <a:solidFill>
                  <a:schemeClr val="bg1"/>
                </a:solidFill>
              </a:rPr>
              <a:t>3x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) na nebi,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lidem dobrá vůle.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Buď Bohu sláva (</a:t>
            </a:r>
            <a:r>
              <a:rPr lang="cs-CZ" altLang="cs-CZ" sz="2400" b="1" dirty="0" err="1" smtClean="0">
                <a:solidFill>
                  <a:schemeClr val="bg1"/>
                </a:solidFill>
              </a:rPr>
              <a:t>3x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) na nebi,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mír a pokoj na zemi.  </a:t>
            </a:r>
          </a:p>
          <a:p>
            <a:pPr marL="381000" indent="-381000" eaLnBrk="1" hangingPunct="1">
              <a:spcBef>
                <a:spcPct val="0"/>
              </a:spcBef>
              <a:spcAft>
                <a:spcPct val="40000"/>
              </a:spcAft>
              <a:buFontTx/>
              <a:buAutoNum type="arabicPeriod" startAt="2"/>
            </a:pPr>
            <a:r>
              <a:rPr lang="cs-CZ" altLang="cs-CZ" sz="2400" b="1" dirty="0" smtClean="0">
                <a:solidFill>
                  <a:schemeClr val="bg1"/>
                </a:solidFill>
              </a:rPr>
              <a:t>Též </a:t>
            </a:r>
            <a:r>
              <a:rPr lang="cs-CZ" altLang="cs-CZ" sz="2400" b="1" dirty="0" err="1" smtClean="0">
                <a:solidFill>
                  <a:schemeClr val="bg1"/>
                </a:solidFill>
              </a:rPr>
              <a:t>jdem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 k tobě, Králi slávy,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bychom tě v srdcích vítali,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tam pak v slávě chrámu tvého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vděčnosti píseň zívali.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15888"/>
            <a:ext cx="8129588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Kampak to spěcháte, pastýřové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458200" cy="5943600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Kampak to sp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ě</a:t>
            </a:r>
            <a:r>
              <a:rPr lang="cs-CZ" altLang="cs-CZ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cháte, </a:t>
            </a:r>
            <a:r>
              <a:rPr lang="cs-CZ" altLang="cs-CZ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pastý</a:t>
            </a:r>
            <a:r>
              <a:rPr lang="cs-CZ" altLang="cs-CZ" sz="2400" b="1" dirty="0" err="1" smtClean="0">
                <a:solidFill>
                  <a:schemeClr val="bg1"/>
                </a:solidFill>
              </a:rPr>
              <a:t>ř</a:t>
            </a:r>
            <a:r>
              <a:rPr lang="cs-CZ" altLang="cs-CZ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ové</a:t>
            </a:r>
            <a:r>
              <a:rPr lang="cs-CZ" altLang="cs-CZ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? </a:t>
            </a:r>
            <a:r>
              <a:rPr lang="cs-CZ" altLang="cs-CZ" sz="2400" b="1" dirty="0" smtClean="0">
                <a:solidFill>
                  <a:schemeClr val="bg1"/>
                </a:solidFill>
              </a:rPr>
              <a:t/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Co je to za hv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ě</a:t>
            </a:r>
            <a:r>
              <a:rPr lang="cs-CZ" altLang="cs-CZ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zdu v noci tmavé? </a:t>
            </a:r>
            <a:br>
              <a:rPr lang="cs-CZ" altLang="cs-CZ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	</a:t>
            </a:r>
            <a:r>
              <a:rPr lang="cs-CZ" altLang="cs-CZ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My jdeme k Betlému, k d</a:t>
            </a:r>
            <a:r>
              <a:rPr lang="cs-CZ" altLang="cs-CZ" sz="2400" b="1" dirty="0" smtClean="0">
                <a:solidFill>
                  <a:srgbClr val="FFFF00"/>
                </a:solidFill>
              </a:rPr>
              <a:t>ěť</a:t>
            </a:r>
            <a:r>
              <a:rPr lang="cs-CZ" altLang="cs-CZ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átku malému, </a:t>
            </a:r>
            <a:r>
              <a:rPr lang="cs-CZ" altLang="cs-CZ" sz="2400" b="1" dirty="0" smtClean="0">
                <a:solidFill>
                  <a:srgbClr val="FFFF00"/>
                </a:solidFill>
              </a:rPr>
              <a:t/>
            </a:r>
            <a:br>
              <a:rPr lang="cs-CZ" altLang="cs-CZ" sz="2400" b="1" dirty="0" smtClean="0">
                <a:solidFill>
                  <a:srgbClr val="FFFF00"/>
                </a:solidFill>
              </a:rPr>
            </a:br>
            <a:r>
              <a:rPr lang="cs-CZ" altLang="cs-CZ" sz="2400" b="1" dirty="0" smtClean="0">
                <a:solidFill>
                  <a:srgbClr val="FFFF00"/>
                </a:solidFill>
              </a:rPr>
              <a:t>	</a:t>
            </a:r>
            <a:r>
              <a:rPr lang="cs-CZ" altLang="cs-CZ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jdeme mu zazpívat písn</a:t>
            </a:r>
            <a:r>
              <a:rPr lang="cs-CZ" altLang="cs-CZ" sz="2400" b="1" dirty="0" smtClean="0">
                <a:solidFill>
                  <a:srgbClr val="FFFF00"/>
                </a:solidFill>
              </a:rPr>
              <a:t>ě</a:t>
            </a:r>
            <a:r>
              <a:rPr lang="cs-CZ" altLang="cs-CZ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nové. </a:t>
            </a:r>
            <a:endParaRPr lang="cs-CZ" altLang="cs-CZ" sz="2400" b="1" dirty="0" smtClean="0">
              <a:solidFill>
                <a:srgbClr val="FFFF00"/>
              </a:solidFill>
            </a:endParaRPr>
          </a:p>
          <a:p>
            <a:pPr marL="381000" indent="-381000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Kdo vám to oznámil v no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č</a:t>
            </a:r>
            <a:r>
              <a:rPr lang="cs-CZ" altLang="cs-CZ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ní chvíli, </a:t>
            </a:r>
            <a:r>
              <a:rPr lang="cs-CZ" altLang="cs-CZ" sz="2400" b="1" dirty="0" smtClean="0">
                <a:solidFill>
                  <a:schemeClr val="bg1"/>
                </a:solidFill>
              </a:rPr>
              <a:t/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ž</a:t>
            </a:r>
            <a:r>
              <a:rPr lang="cs-CZ" altLang="cs-CZ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e jste své ove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č</a:t>
            </a:r>
            <a:r>
              <a:rPr lang="cs-CZ" altLang="cs-CZ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ky opustili? </a:t>
            </a:r>
            <a:br>
              <a:rPr lang="cs-CZ" altLang="cs-CZ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	</a:t>
            </a:r>
            <a:r>
              <a:rPr lang="cs-CZ" altLang="cs-CZ" sz="2400" b="1" dirty="0" smtClean="0">
                <a:solidFill>
                  <a:srgbClr val="FFFF00"/>
                </a:solidFill>
              </a:rPr>
              <a:t>Z</a:t>
            </a:r>
            <a:r>
              <a:rPr lang="cs-CZ" altLang="cs-CZ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pívali and</a:t>
            </a:r>
            <a:r>
              <a:rPr lang="cs-CZ" altLang="cs-CZ" sz="2400" b="1" dirty="0" smtClean="0">
                <a:solidFill>
                  <a:srgbClr val="FFFF00"/>
                </a:solidFill>
              </a:rPr>
              <a:t>ě</a:t>
            </a:r>
            <a:r>
              <a:rPr lang="cs-CZ" altLang="cs-CZ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lé na nebi vesele, </a:t>
            </a:r>
            <a:r>
              <a:rPr lang="cs-CZ" altLang="cs-CZ" sz="2400" b="1" dirty="0" smtClean="0">
                <a:solidFill>
                  <a:srgbClr val="FFFF00"/>
                </a:solidFill>
              </a:rPr>
              <a:t/>
            </a:r>
            <a:br>
              <a:rPr lang="cs-CZ" altLang="cs-CZ" sz="2400" b="1" dirty="0" smtClean="0">
                <a:solidFill>
                  <a:srgbClr val="FFFF00"/>
                </a:solidFill>
              </a:rPr>
            </a:br>
            <a:r>
              <a:rPr lang="cs-CZ" altLang="cs-CZ" sz="2400" b="1" dirty="0" smtClean="0">
                <a:solidFill>
                  <a:srgbClr val="FFFF00"/>
                </a:solidFill>
              </a:rPr>
              <a:t>	ž</a:t>
            </a:r>
            <a:r>
              <a:rPr lang="cs-CZ" altLang="cs-CZ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e se nám narodil Je</a:t>
            </a:r>
            <a:r>
              <a:rPr lang="cs-CZ" altLang="cs-CZ" sz="2400" b="1" dirty="0" smtClean="0">
                <a:solidFill>
                  <a:srgbClr val="FFFF00"/>
                </a:solidFill>
              </a:rPr>
              <a:t>ž</a:t>
            </a:r>
            <a:r>
              <a:rPr lang="cs-CZ" altLang="cs-CZ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íš milý. </a:t>
            </a:r>
            <a:endParaRPr lang="cs-CZ" altLang="cs-CZ" sz="2400" b="1" dirty="0" smtClean="0">
              <a:solidFill>
                <a:srgbClr val="FFFF00"/>
              </a:solidFill>
            </a:endParaRPr>
          </a:p>
          <a:p>
            <a:pPr marL="381000" indent="-381000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Kdo vám to oznámil, pov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ě</a:t>
            </a:r>
            <a:r>
              <a:rPr lang="cs-CZ" altLang="cs-CZ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zte nám? </a:t>
            </a:r>
            <a:r>
              <a:rPr lang="cs-CZ" altLang="cs-CZ" sz="2400" b="1" dirty="0" smtClean="0">
                <a:solidFill>
                  <a:schemeClr val="bg1"/>
                </a:solidFill>
              </a:rPr>
              <a:t/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Pro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č</a:t>
            </a:r>
            <a:r>
              <a:rPr lang="cs-CZ" altLang="cs-CZ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všichni dary mu nesete tam. </a:t>
            </a:r>
            <a:br>
              <a:rPr lang="cs-CZ" altLang="cs-CZ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	</a:t>
            </a:r>
            <a:r>
              <a:rPr lang="cs-CZ" altLang="cs-CZ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To dít</a:t>
            </a:r>
            <a:r>
              <a:rPr lang="cs-CZ" altLang="cs-CZ" sz="2400" b="1" dirty="0" smtClean="0">
                <a:solidFill>
                  <a:srgbClr val="FFFF00"/>
                </a:solidFill>
              </a:rPr>
              <a:t>ě</a:t>
            </a:r>
            <a:r>
              <a:rPr lang="cs-CZ" altLang="cs-CZ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, Bo</a:t>
            </a:r>
            <a:r>
              <a:rPr lang="cs-CZ" altLang="cs-CZ" sz="2400" b="1" dirty="0" smtClean="0">
                <a:solidFill>
                  <a:srgbClr val="FFFF00"/>
                </a:solidFill>
              </a:rPr>
              <a:t>ž</a:t>
            </a:r>
            <a:r>
              <a:rPr lang="cs-CZ" altLang="cs-CZ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í Syn, p</a:t>
            </a:r>
            <a:r>
              <a:rPr lang="cs-CZ" altLang="cs-CZ" sz="2400" b="1" dirty="0" smtClean="0">
                <a:solidFill>
                  <a:srgbClr val="FFFF00"/>
                </a:solidFill>
              </a:rPr>
              <a:t>ř</a:t>
            </a:r>
            <a:r>
              <a:rPr lang="cs-CZ" altLang="cs-CZ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išlo nás z na</a:t>
            </a:r>
            <a:r>
              <a:rPr lang="cs-CZ" altLang="cs-CZ" sz="2400" b="1" dirty="0" smtClean="0">
                <a:solidFill>
                  <a:srgbClr val="FFFF00"/>
                </a:solidFill>
              </a:rPr>
              <a:t>š</a:t>
            </a:r>
            <a:r>
              <a:rPr lang="cs-CZ" altLang="cs-CZ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ich vin vykoupit, </a:t>
            </a:r>
            <a:r>
              <a:rPr lang="cs-CZ" altLang="cs-CZ" sz="2400" b="1" dirty="0" smtClean="0">
                <a:solidFill>
                  <a:srgbClr val="FFFF00"/>
                </a:solidFill>
              </a:rPr>
              <a:t/>
            </a:r>
            <a:br>
              <a:rPr lang="cs-CZ" altLang="cs-CZ" sz="2400" b="1" dirty="0" smtClean="0">
                <a:solidFill>
                  <a:srgbClr val="FFFF00"/>
                </a:solidFill>
              </a:rPr>
            </a:br>
            <a:r>
              <a:rPr lang="cs-CZ" altLang="cs-CZ" sz="2400" b="1" dirty="0" smtClean="0">
                <a:solidFill>
                  <a:srgbClr val="FFFF00"/>
                </a:solidFill>
              </a:rPr>
              <a:t>	</a:t>
            </a:r>
            <a:r>
              <a:rPr lang="cs-CZ" altLang="cs-CZ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zachránit - on je náš král! </a:t>
            </a:r>
            <a:endParaRPr lang="cs-CZ" altLang="cs-CZ" sz="2400" b="1" dirty="0" smtClean="0">
              <a:solidFill>
                <a:srgbClr val="FFFF00"/>
              </a:solidFill>
            </a:endParaRPr>
          </a:p>
          <a:p>
            <a:pPr marL="381000" indent="-381000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Ó milí pastý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ř</a:t>
            </a:r>
            <a:r>
              <a:rPr lang="cs-CZ" altLang="cs-CZ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i, smíme té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ž</a:t>
            </a:r>
            <a:r>
              <a:rPr lang="cs-CZ" altLang="cs-CZ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jít </a:t>
            </a:r>
            <a:r>
              <a:rPr lang="cs-CZ" altLang="cs-CZ" sz="2400" b="1" dirty="0" smtClean="0">
                <a:solidFill>
                  <a:schemeClr val="bg1"/>
                </a:solidFill>
              </a:rPr>
              <a:t/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ěť</a:t>
            </a:r>
            <a:r>
              <a:rPr lang="cs-CZ" altLang="cs-CZ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átku v jesli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č</a:t>
            </a:r>
            <a:r>
              <a:rPr lang="cs-CZ" altLang="cs-CZ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kách se poklonit? </a:t>
            </a:r>
            <a:r>
              <a:rPr lang="cs-CZ" altLang="cs-CZ" sz="2400" b="1" dirty="0" smtClean="0">
                <a:solidFill>
                  <a:schemeClr val="bg1"/>
                </a:solidFill>
              </a:rPr>
              <a:t/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	</a:t>
            </a:r>
            <a:r>
              <a:rPr lang="cs-CZ" altLang="cs-CZ" sz="2400" b="1" dirty="0" smtClean="0">
                <a:solidFill>
                  <a:srgbClr val="FFFF00"/>
                </a:solidFill>
              </a:rPr>
              <a:t>P</a:t>
            </a:r>
            <a:r>
              <a:rPr lang="cs-CZ" altLang="cs-CZ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osp</a:t>
            </a:r>
            <a:r>
              <a:rPr lang="cs-CZ" altLang="cs-CZ" sz="2400" b="1" dirty="0" smtClean="0">
                <a:solidFill>
                  <a:srgbClr val="FFFF00"/>
                </a:solidFill>
              </a:rPr>
              <a:t>ě</a:t>
            </a:r>
            <a:r>
              <a:rPr lang="cs-CZ" altLang="cs-CZ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šte, poj</a:t>
            </a:r>
            <a:r>
              <a:rPr lang="cs-CZ" altLang="cs-CZ" sz="2400" b="1" dirty="0" smtClean="0">
                <a:solidFill>
                  <a:srgbClr val="FFFF00"/>
                </a:solidFill>
              </a:rPr>
              <a:t>ď</a:t>
            </a:r>
            <a:r>
              <a:rPr lang="cs-CZ" altLang="cs-CZ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te tam! V</a:t>
            </a:r>
            <a:r>
              <a:rPr lang="cs-CZ" altLang="cs-CZ" sz="2400" b="1" dirty="0" smtClean="0">
                <a:solidFill>
                  <a:srgbClr val="FFFF00"/>
                </a:solidFill>
              </a:rPr>
              <a:t>ždyť </a:t>
            </a:r>
            <a:r>
              <a:rPr lang="cs-CZ" altLang="cs-CZ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všeho sv</a:t>
            </a:r>
            <a:r>
              <a:rPr lang="cs-CZ" altLang="cs-CZ" sz="2400" b="1" dirty="0" smtClean="0">
                <a:solidFill>
                  <a:srgbClr val="FFFF00"/>
                </a:solidFill>
              </a:rPr>
              <a:t>ě</a:t>
            </a:r>
            <a:r>
              <a:rPr lang="cs-CZ" altLang="cs-CZ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ta Pán </a:t>
            </a:r>
            <a:r>
              <a:rPr lang="cs-CZ" altLang="cs-CZ" sz="2400" b="1" dirty="0" smtClean="0">
                <a:solidFill>
                  <a:srgbClr val="FFFF00"/>
                </a:solidFill>
              </a:rPr>
              <a:t/>
            </a:r>
            <a:br>
              <a:rPr lang="cs-CZ" altLang="cs-CZ" sz="2400" b="1" dirty="0" smtClean="0">
                <a:solidFill>
                  <a:srgbClr val="FFFF00"/>
                </a:solidFill>
              </a:rPr>
            </a:br>
            <a:r>
              <a:rPr lang="cs-CZ" altLang="cs-CZ" sz="2400" b="1" dirty="0" smtClean="0">
                <a:solidFill>
                  <a:srgbClr val="FFFF00"/>
                </a:solidFill>
              </a:rPr>
              <a:t>	</a:t>
            </a:r>
            <a:r>
              <a:rPr lang="cs-CZ" altLang="cs-CZ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chce i vás všechny te</a:t>
            </a:r>
            <a:r>
              <a:rPr lang="cs-CZ" altLang="cs-CZ" sz="2400" b="1" dirty="0" smtClean="0">
                <a:solidFill>
                  <a:srgbClr val="FFFF00"/>
                </a:solidFill>
              </a:rPr>
              <a:t>ď</a:t>
            </a:r>
            <a:r>
              <a:rPr lang="cs-CZ" altLang="cs-CZ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cs-CZ" altLang="cs-CZ" sz="2400" b="1" dirty="0" smtClean="0">
                <a:solidFill>
                  <a:srgbClr val="FFFF00"/>
                </a:solidFill>
              </a:rPr>
              <a:t>u</a:t>
            </a:r>
            <a:r>
              <a:rPr lang="cs-CZ" altLang="cs-CZ" sz="24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sebe mít!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129587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Výsledek obrázku pro 3 king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8091487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bg1"/>
                </a:solidFill>
                <a:cs typeface="Times New Roman" panose="02020603050405020304" pitchFamily="18" charset="0"/>
              </a:rPr>
              <a:t>Kdy</a:t>
            </a:r>
            <a:r>
              <a:rPr lang="cs-CZ" altLang="cs-CZ" b="1" smtClean="0">
                <a:solidFill>
                  <a:schemeClr val="bg1"/>
                </a:solidFill>
              </a:rPr>
              <a:t>ž</a:t>
            </a:r>
            <a:r>
              <a:rPr lang="cs-CZ" altLang="cs-CZ" b="1" smtClean="0">
                <a:solidFill>
                  <a:schemeClr val="bg1"/>
                </a:solidFill>
                <a:cs typeface="Times New Roman" panose="02020603050405020304" pitchFamily="18" charset="0"/>
              </a:rPr>
              <a:t> se Pán Je</a:t>
            </a:r>
            <a:r>
              <a:rPr lang="cs-CZ" altLang="cs-CZ" b="1" smtClean="0">
                <a:solidFill>
                  <a:schemeClr val="bg1"/>
                </a:solidFill>
              </a:rPr>
              <a:t>ž</a:t>
            </a:r>
            <a:r>
              <a:rPr lang="cs-CZ" altLang="cs-CZ" b="1" smtClean="0">
                <a:solidFill>
                  <a:schemeClr val="bg1"/>
                </a:solidFill>
                <a:cs typeface="Times New Roman" panose="02020603050405020304" pitchFamily="18" charset="0"/>
              </a:rPr>
              <a:t>íš narodil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503096" cy="5943600"/>
          </a:xfrm>
        </p:spPr>
        <p:txBody>
          <a:bodyPr/>
          <a:lstStyle/>
          <a:p>
            <a:pPr marL="381000" indent="-381000" eaLnBrk="1" hangingPunct="1">
              <a:spcBef>
                <a:spcPct val="0"/>
              </a:spcBef>
              <a:spcAft>
                <a:spcPct val="60000"/>
              </a:spcAft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Kdy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ž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se Pán Je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ž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íš narodil, noc hluboká byla. </a:t>
            </a:r>
            <a:b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Jen jedna hv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ě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zda veliká na nebi svítila (</a:t>
            </a:r>
            <a:r>
              <a:rPr lang="cs-CZ" altLang="cs-CZ" sz="24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2x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). </a:t>
            </a:r>
            <a:endParaRPr lang="cs-CZ" altLang="cs-CZ" sz="2400" b="1" dirty="0" smtClean="0">
              <a:solidFill>
                <a:schemeClr val="bg1"/>
              </a:solidFill>
            </a:endParaRPr>
          </a:p>
          <a:p>
            <a:pPr marL="381000" indent="-381000" eaLnBrk="1" hangingPunct="1">
              <a:spcBef>
                <a:spcPct val="0"/>
              </a:spcBef>
              <a:spcAft>
                <a:spcPct val="60000"/>
              </a:spcAft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To aby všichni poslušní k Betlému trefili, </a:t>
            </a:r>
            <a:b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kde v chlév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ě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v jeslích na slám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ě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spí Je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ž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íš p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ř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emilý (</a:t>
            </a:r>
            <a:r>
              <a:rPr lang="cs-CZ" altLang="cs-CZ" sz="24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2x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). </a:t>
            </a:r>
            <a:endParaRPr lang="cs-CZ" altLang="cs-CZ" sz="2400" b="1" dirty="0" smtClean="0">
              <a:solidFill>
                <a:schemeClr val="bg1"/>
              </a:solidFill>
            </a:endParaRPr>
          </a:p>
          <a:p>
            <a:pPr marL="381000" indent="-381000" eaLnBrk="1" hangingPunct="1">
              <a:spcBef>
                <a:spcPct val="0"/>
              </a:spcBef>
              <a:spcAft>
                <a:spcPct val="60000"/>
              </a:spcAft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Pastý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ř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i pásli na horách a aj, tu velký div. </a:t>
            </a:r>
            <a:b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Uz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ř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eli slávu nebeskou, ji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ž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nevid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ě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li d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ř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ív (</a:t>
            </a:r>
            <a:r>
              <a:rPr lang="cs-CZ" altLang="cs-CZ" sz="24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2x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). </a:t>
            </a:r>
            <a:endParaRPr lang="cs-CZ" altLang="cs-CZ" sz="2400" b="1" dirty="0" smtClean="0">
              <a:solidFill>
                <a:schemeClr val="bg1"/>
              </a:solidFill>
            </a:endParaRPr>
          </a:p>
          <a:p>
            <a:pPr marL="381000" indent="-381000" eaLnBrk="1" hangingPunct="1">
              <a:spcBef>
                <a:spcPct val="0"/>
              </a:spcBef>
              <a:spcAft>
                <a:spcPct val="60000"/>
              </a:spcAft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 </a:t>
            </a:r>
            <a:r>
              <a:rPr lang="cs-CZ" altLang="cs-CZ" sz="24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Herodes</a:t>
            </a:r>
            <a:r>
              <a:rPr lang="cs-CZ" altLang="cs-CZ" sz="2400" b="1" dirty="0" err="1" smtClean="0">
                <a:solidFill>
                  <a:schemeClr val="bg1"/>
                </a:solidFill>
              </a:rPr>
              <a:t>ů</a:t>
            </a:r>
            <a:r>
              <a:rPr lang="cs-CZ" altLang="cs-CZ" sz="24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celý dv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ů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r si p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ř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i tom klidn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ě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spí. </a:t>
            </a:r>
            <a:b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To proto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ž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e zp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ě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v and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ě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l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ů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slyší jen poslušní (</a:t>
            </a:r>
            <a:r>
              <a:rPr lang="cs-CZ" altLang="cs-CZ" sz="24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2x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). </a:t>
            </a:r>
            <a:endParaRPr lang="cs-CZ" altLang="cs-CZ" sz="2400" b="1" dirty="0" smtClean="0">
              <a:solidFill>
                <a:schemeClr val="bg1"/>
              </a:solidFill>
            </a:endParaRPr>
          </a:p>
          <a:p>
            <a:pPr marL="381000" indent="-381000" eaLnBrk="1" hangingPunct="1">
              <a:spcBef>
                <a:spcPct val="0"/>
              </a:spcBef>
              <a:spcAft>
                <a:spcPct val="60000"/>
              </a:spcAft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 pastý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ř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i i mudrci mu dary p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ř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inesli. </a:t>
            </a:r>
            <a:b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 všichni spolu stali se brat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ř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ími u jeslí (</a:t>
            </a:r>
            <a:r>
              <a:rPr lang="cs-CZ" altLang="cs-CZ" sz="24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2x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). </a:t>
            </a:r>
            <a:endParaRPr lang="cs-CZ" altLang="cs-CZ" sz="2400" b="1" dirty="0" smtClean="0">
              <a:solidFill>
                <a:schemeClr val="bg1"/>
              </a:solidFill>
            </a:endParaRPr>
          </a:p>
          <a:p>
            <a:pPr marL="381000" indent="-381000" eaLnBrk="1" hangingPunct="1">
              <a:spcBef>
                <a:spcPct val="0"/>
              </a:spcBef>
              <a:spcAft>
                <a:spcPct val="60000"/>
              </a:spcAft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Ó Kní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ž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e míru, Je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ž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íši, i nám zjev slávu svou: </a:t>
            </a:r>
            <a:b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ť 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ztichnou zbran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ě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zazní zp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ě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v a lidé bratry jsou (</a:t>
            </a:r>
            <a:r>
              <a:rPr lang="cs-CZ" altLang="cs-CZ" sz="24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2x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 descr="data:image/jpeg;base64,/9j/4AAQSkZJRgABAQAAAQABAAD/2wCEAAkGBxMQEBUQEBIPFRUVFQ8VEBUPEA8VFRAVFRIWFhUVFRUYHSggGBolHRUVITEhJSkrLi4uFx8zODMtNygtLisBCgoKDg0OGxAQGyslICYtLS0tLS0vLS0tNS0tLS0tLS0rKy8tLS0tLi0tLS0tLS0tLSstLS0tLS0tLS0rLS0tLf/AABEIAKABOwMBIgACEQEDEQH/xAAbAAABBQEBAAAAAAAAAAAAAAAAAQIDBAUGB//EADoQAAIBAgMFBQcDBAEFAQAAAAABAgMRBCExBRJBUWETInGBkQZCobHB0fAyUuEUI2KCM0NjcpLxFf/EABoBAAIDAQEAAAAAAAAAAAAAAAAEAQIDBQb/xAAoEQACAwABBAIABgMAAAAAAAAAAQIDESEEEjFRE0EFFCJxkcEyQmL/2gAMAwEAAhEDEQA/APDgAAAAAAAESojiTRRVmkES0lf7lylG9stPiVqUW3ZeZq0aSWmvFvgL2Swcqjo+nR3sorxfAsQw0la3y1JsMnpFa8XoXng7LflK/wCcBGdmHQhWivHBwgryd5PhwiFWDtdJ56ZD9corLi+Zo4ajOWUY3SV78EYym1yzdRKdDt6toQUI5ay5cxcbs5QXelvS4u1lfoiarTlF70W7ritB9LCqS7Sc23x3nZLpbiU7/tEuJzNfDN3I6Tiu7n52sjdxMYvKOfh9Ch/SK92k+jGoW6uTCVXOooVqV+dytlHKzXPXM2Kiemi5LIpVoG0J7wY2V5yZeJhf+ClOFjVnC+ib8EyGeCqP/p1P/SQ1CaXkRsqb8IzQJq1CUf1RkvFNERuuRRxaeMQAACAAAAAAAAgAAAJAGAAAAAAAAAAQAAAAAAAAAAAAAAAAOgixTIKZbw8eZSTN60TUYcDXw6jCP7pfBGdh17z0uy3B3d1pkJ2cnRpWI1KE+LNrZVONTvVLNJZJuyRz+GpSm+i5uyXU16SjeKUm7a20YhasHY8l2rCLl3U2r5vT0LLrS3ezj3VyXHxHwrx3bJZ8OgUqT158enIScjZIinQSj3neXJaLzKE8GnqvLgaskkFHAzn3v0q2snZW+oRm0Wwxp0EiGjgZzbUIylnwWnma2LxeGoPdzrT5LKK8enqUMRtyrUahHup/pjSTXrIYh3teP5IaTF//ABLf81SEOiacmEaGHjLdhTlUlznp8fsT4DZu7epUzk9bavoiWnHdvVsl04lXY/f9FowXoihN726oRhrdLWNudh1Tddk023fi8kh1VSlCVRdLrjKK4JkGETfeertZckV/6NF6IdpYW0d5O6X6oz70WuKz0OF27ho0q84Q/SrNdLrQ9JjJbyT066eZzvtZ7L3viMOr8akFqusfsOdD1KjPtm/Ih+I9O517Fco4dgKxDtnnQAAAAAAAAAAAAAAAAAAAAAAAAAAAAAAAAAAAgAAAAfTLdCOdipTLdO6zM5jFReUd5qK0Suy/Satu8OhSwulr58CzTTjbm9RKz0dOt8aXaU3LJeiNLCU+Dz+S+5Qw65cdepqYVW0EbX6HII08PG3iXKNOU8lbq+CKzlCjHfrPwgtWZmLxlbEJr/jp6KMdZL/JisYOX7ezXDSxe1aFB7sbVanBv9EX9fI5/avtBVm0m3noksv9YrXzGKko5LX84mhgsIof3LJztk5aRXQYiq6/rSWpfRRw2ypXVSs3Ftq0E+9K+m8+Bv0MKovuxTl8kVaFOVR9pWluw5tZytwiuC6j62McnuQ7scrJXcqnVspY5T8smKUSxLEe6v8AZrj0XQKtFytG9lrJcehX7Jxas8+PJCzxFrqLz4vkYZzwXG4m292UX3Vbezv5XEcrfQio091WXm+LErx3k4p2dsmtUaYm8LpYjM9oHUqR7KnfOzqST0S0ijX9n9oynDs6uVSKs/8ANL3l15lPDQkkm3n71+fEm7Jbykmk1mmmsjeaTr7M8fZkqmp9++foxva3YCbdeis9akVx6pc+hxrieoY6fdvl1S4dfA47aOMpKE6e6nJu8Wrd1vUd6K+bj2Nacrr+kgn3p4c8A6w06ZxgAAAAAAAAAAAAAAAAAAAAAAAAAAAAAAAgAAAAko6lqkrqy8SlFlym1qikxipl7DtRz/PIv0Fd3foZ9GGevga2DpObsuV23pFLVsRtZ06Uy5hKUpStH/51b5GliMZHCx7tpVHq3pH85Ecm6UFGks3neWVl+59eS4eJTVOUbtuLfNrTzYg8k9fj0dGMXEbWlUn35Ju/vTy9ET4PC1qtoqaUb957tk19SKiqk9btcJSyVuhr4OlJWjGVr5XXAmc+3hYSlvLLUcDSornLnK1/JcCu8Rm7K/Lr4l7+mpUl33d21lm/JcPEoyg3mlZc5ZX+4p5fJdFetSlU1l4t6R8BIYmMP7dO98ry1k89EWKs01bJvh08EJRoKOaWb1k9X0X7UaKSzkkSq2+6sub4r+SOFNRW7FfnXqWN0q1q/ux14vgisdfCJeLlkeNxqox0vLgvv0DZkXNb0neTWbM3Ewu7/PizU2erRve1lmMuKjDjyVg5Sk2/BLiJdl3mu773+PKXgVsTKnu78bNvKCXFsXG7T3oWpWbT711dNciP2cwikpuStJSVlyXBpBGPbHWW73uElPYNR51Kk1JpqyVlZ6q/Iw9sez24t6PxO8rVaiV7p253OV9odp1IRs6UbcJXb+Bei2xy4ZjfXW4NzRylPA3UsnkrmYy5X2hUldb1k9VFJFNo7MFJf5Hm7pQeKCEAUC5hgWAAAkAAAABBQABAFACBAFEAAAAAAAAAgAAAAEXcHNZ634fW5SJ8LLOxWa1GtTyRqUtDf2TiElZx4uT/AO40sk+iMTBVtySll5m8qsd+lFNOzjvWtm5PvHNv9Hb6Vf7CVsVUk+7u55tvmNhTm3dy06L6kmNws6c3TTfOLeeQynhXrKTfnZIXTjmrB3HvJYjCbe9dtdXZK3It05trXwtdGVVrL9CkvDNj6Sds2345L0+5SUNXJZPng6LDSowj2kpJtauTu0+SXMjr4h1X3E0v3S1fguBl4aSTva/08DUjNWu3bzFpxx+yyQlCgoaavVvVi4irGCvJpJczH2n7SQp3jS78uj7q8Xx8jlMXiqlaW9Uk3ySyUfBDNPRzs/VPhCl3WQhxHlnXVdob+jtHnxf2QsJI4vektJS9WOWImtJS9Rz8olwmLfnvaOrxMM+l0XZxvS3VlvWXlxOOp7UqrVp+KOi2PtKNZJSaUllb6oxtolFaN9P1Vdj7fsubMwqjNwfHNPhfijRWzt684txlHRrLxLWDpx3LZN6kVXGbt45eYo5tsc4SIHte3dqr/aOnmjD9sto05U1GElJu2hJtSGTk5ZcdTjcZiN92Wnz6jvS0KUlL0Idd1HxwcfZUYlh1gsdbTz2DbAOsBADQFAkBBBwARg0BWIBAAAAAAAEgILYAAgLBYcKkRpbCOwEyiKoEaHYQFnD4dtpklKlmaeGw5nOzEb1Udz5H4bCPVmlgMN/dh/5Q+ZQ7SVN9OpqbExClWi21aLbd+iyEbXLtbOvUo+DotubPVRwnybi30ef0+JUxey6c4JW7y0zdn4oubb2nTVDKSct+mkk7vXMy6WK307PN+QhSp9ifjB3U5YVv6bdysl6CySiryaXO7NrCbNU6M3OW4oxlLfdluWTzz+R5pXrTqO85OXK+nkuA1TU7d1+DDqeoVOLN06HE7dpwyheT6ZL1MfF7SqVcpPL9scl58ymoE1OkOwqrr8HNnfbb58CQgWFTHRp5E8IESmTCsqOmK6Roxw9ySngnfQz+VGnwMxnSFqU7G9T2U3O1upTxuFe88iY3JvCjoaWjsB7Q1KaUZrfS43tL1H7Q9oXL9EWus7fJGdKjYhlAn463Luwn57lHt0TE4+rUW7Kba5ZFNosuBG4jEcXCE590nsnpDYRolcRriW0zcSOwWH7oli2lcGWCw6wWDQwZYLDrBYkjBgg8RoCMGgKBICAKIACAKAEYKhyGociCyHokgRIkgyrLxZcwsczTw9+Bm4WWZsYHWwrazodOtIK9Jv7sMNSlB5Wd+f0NWVLIZRyZh8nGDfx86VlQqTlFd21+p3ewNjf292aTvq+KfNM5qja64Hc4LEKnRi9W8l1b0FLpNpIYqjnKPJts4+vOU6E6spQhOcd3KKe7JpNpa6GdGibW29mSoYicJ31cot+9GTun+cmVI0uJ0FYkuBF0ty2RVVGxYpUcianh7lnsvT5mcrDSFJT7PQk7MtdlmvzgSqlkZuw1VYYWln6HU7H2T2tsjFwUMz0T2OspRvbVJClktlhaf6Y6XF7FwjQlNt9pu5JWslyPONs4Ldukj3Xa9RU6Um+KaR4/t6Su2jfqYRqmox9cifRznYm5ezh62FKlSgdDWpXKNeiXhcMzpRjSpEUqRqzo5kNSgMKwWlSZkqZE4GnOkV5UjWMzCdRS3BHEs7g1wL9xi4FZxEsTuA1xLaUcSFoSxM4jXEsmVcSKwjRJYRonSjRHYSw+wliSMG2EsPEJIwaAthLAQNuKmIkBYjkepEiZCkBXCUy7SmbOAq3a5nNxlYvYTE2a5oxtr1DVF3bLk6twfUWnSj7zkvCxDhdpJrJNlhRlPRJHNerydqOSWompRh+6XnY3dn4q7jdtqP6b8LmPRwUPelJvlFJF7+ohQjdRu/dUnm+vgYTafg2isL3txGnUo06mW/GSiubTTuvgjjoUDRr1JVZb9R3furhFdBYUyVLtjgdqbK0aJJ2S0LChfJepNHCNZlHMthWjh7teF/gS0sLn6mjRwvyZdjhPgvmYyuJ7ShhsPax6D7FbMpVqUarbU6dSe+k85ZRcL8kszlqWF+h0fshiOxnOPCaT80/5Ci5KzZLRbq65Sqfb5O1q4KnWjuVVva2d2mrs8d2zhXGrUh+2c4q/STX2PWZbSijhduYZTxE5r3mm/GyuM9Z1EbMaXIl+HQnGTUvByUsJ8citVwVzrauB6dWU6mD+XzEla0dXDkZ4Mr1cJ8zrauCyZm18ObRvKuJzNahb86lWpROhxWGy9DPr0fz88Ryu3TCdZiulmMlAv1KebIp0xlTFHWUZUxkoFypAilE0UjGUCs4kcolqUSKaNEzKUSu0I0SzQxoumZNETQliRobYtpRoY0JYfYRk6VwaIOEJIwiFHdmOVMnSvayMUlVHqOVDqQ5IsoMiQqLMKCJYUlyKuaNI1MjwmJlB3WfRnS4DbLnaLVueuhm4WitbL0NGjlkJXyjL6On0sJw++DX/AKuytTj/ALPn0GuDbzd37zZDTl/BYpy/nqc+XB0kLFEsKXF+QiVs/QsUIt/mhlJlkSUafJFzD4fW/wDi/iNpxXN+RZw10vT4MwbLIsUMPp5lyNJfFfApSxbgllfXTxKlf2hSX6J3s3kmUUZS8Et4bE8TCnFuTS119DD2h7V0Yq0ZO/8AivqcftXac6snvNpcEzPUU+I/X0azZis7vpHp+H209xd5vim3nmXdm7QU5Pef7bHnWD2vGEFCb0SSaV9CXC7UnOtHsoyaWTzs3cyfSy1+gjOLw9TnVhzz8GQT3M/syps2Tce8rPqWKjVmKm6jhUquNrP5My8SoW101yeRpV0jOrRztzTBEtGXibJambiLfL6GliI5PoUK0fihqso0ZdWGZBUiXKqz9CtUHIsWkipViQuJaqEJvFi8kV5IhqIszIJm0WYSRA0MsSSGM1RhJDGMJGMZZGUhrEaHDSxURiWFYhJUUdEQVEMsiSI5aDID0VZoiSJJDUiRLRRnI1gXqLLdFlKBYhL86C00PVsvwl+ckWqM+PoZ1KZZp1Lis4jUZGjTlcs0qy0zfyM2M8vmSQrPgvUwlDTXTZhV0ySWSLOHnr+cUYym7ZstUq2b8Ppf6GMoFkzdp2svAsRw8XquCXAyaeI+RoUa3DqvkY4W0h2r7OUa1m1Z3eayM6n7E4d6ufk+p0vaaeYRefoaRtsisTZm4xflGHT9kMND3G/GTZpYLYtGFnCEU8tPAs1Z5+Q2E/kQ5zl5bDEvBam0kZ1Wve6WQzE4lvJepUnVSWpXC6YtVtZrPoyrXq3VxKuI6mbPE5tdS8YNkNjsRUzvzKFSenoPqVsvBlOrUWYzCBnJkVaWZXqSFxE/oV6lQbjEWlIKkiDeCUyHeN1EXlIdJ5EUmLKRG2aJGMmMkiNseyORqjGTGjR0hrLIzYggojLFBBo5iEkH/9k="/>
          <p:cNvSpPr>
            <a:spLocks noChangeAspect="1" noChangeArrowheads="1"/>
          </p:cNvSpPr>
          <p:nvPr/>
        </p:nvSpPr>
        <p:spPr bwMode="auto">
          <a:xfrm>
            <a:off x="168275" y="-182563"/>
            <a:ext cx="7932738" cy="793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pic>
        <p:nvPicPr>
          <p:cNvPr id="6147" name="Picture 2" descr="Výsledek obrázku pro adventskranz anzün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7656512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0" t="-652" r="-66" b="6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Obdélník 6"/>
          <p:cNvSpPr>
            <a:spLocks noChangeArrowheads="1"/>
          </p:cNvSpPr>
          <p:nvPr/>
        </p:nvSpPr>
        <p:spPr bwMode="auto">
          <a:xfrm>
            <a:off x="1619250" y="2420938"/>
            <a:ext cx="68040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9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bg1"/>
                </a:solidFill>
                <a:cs typeface="Times New Roman" panose="02020603050405020304" pitchFamily="18" charset="0"/>
              </a:rPr>
              <a:t>Možná, že máš hlavu </a:t>
            </a:r>
            <a:br>
              <a:rPr lang="cs-CZ" altLang="cs-CZ" sz="2800" b="1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cs-CZ" altLang="cs-CZ" sz="2800" b="1">
                <a:solidFill>
                  <a:schemeClr val="bg1"/>
                </a:solidFill>
                <a:cs typeface="Times New Roman" panose="02020603050405020304" pitchFamily="18" charset="0"/>
              </a:rPr>
              <a:t>plnou starostí a stresu,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bg1"/>
                </a:solidFill>
                <a:cs typeface="Times New Roman" panose="02020603050405020304" pitchFamily="18" charset="0"/>
              </a:rPr>
              <a:t>možná, že máš někde </a:t>
            </a:r>
            <a:br>
              <a:rPr lang="cs-CZ" altLang="cs-CZ" sz="2800" b="1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cs-CZ" altLang="cs-CZ" sz="2800" b="1">
                <a:solidFill>
                  <a:schemeClr val="bg1"/>
                </a:solidFill>
                <a:cs typeface="Times New Roman" panose="02020603050405020304" pitchFamily="18" charset="0"/>
              </a:rPr>
              <a:t>v srdci smutek a žal,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bg1"/>
                </a:solidFill>
                <a:cs typeface="Times New Roman" panose="02020603050405020304" pitchFamily="18" charset="0"/>
              </a:rPr>
              <a:t>možná, že tě svírá nějaká bolest.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bg1"/>
                </a:solidFill>
                <a:cs typeface="Times New Roman" panose="02020603050405020304" pitchFamily="18" charset="0"/>
              </a:rPr>
              <a:t>Podívej se k vánoční hvězdě,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bg1"/>
                </a:solidFill>
                <a:cs typeface="Times New Roman" panose="02020603050405020304" pitchFamily="18" charset="0"/>
              </a:rPr>
              <a:t>je v ní naděje i pro tebe.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Tomu, kdo pro žal hlavu věší (Svítá 339)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b="1" dirty="0" smtClean="0">
                <a:solidFill>
                  <a:schemeClr val="bg1"/>
                </a:solidFill>
              </a:rPr>
              <a:t>1. Tomu, kdo pro žal hlavu věší,</a:t>
            </a:r>
          </a:p>
          <a:p>
            <a:pPr eaLnBrk="1" hangingPunct="1">
              <a:buFontTx/>
              <a:buNone/>
            </a:pPr>
            <a:r>
              <a:rPr lang="cs-CZ" altLang="cs-CZ" sz="2400" b="1" dirty="0" smtClean="0">
                <a:solidFill>
                  <a:schemeClr val="bg1"/>
                </a:solidFill>
              </a:rPr>
              <a:t>na nebi hvězda září,</a:t>
            </a:r>
          </a:p>
          <a:p>
            <a:pPr eaLnBrk="1" hangingPunct="1">
              <a:buFontTx/>
              <a:buNone/>
            </a:pPr>
            <a:r>
              <a:rPr lang="cs-CZ" altLang="cs-CZ" sz="2400" b="1" dirty="0" smtClean="0">
                <a:solidFill>
                  <a:schemeClr val="bg1"/>
                </a:solidFill>
              </a:rPr>
              <a:t>zahání strach a smutné těší,</a:t>
            </a:r>
          </a:p>
          <a:p>
            <a:pPr eaLnBrk="1" hangingPunct="1">
              <a:buFontTx/>
              <a:buNone/>
            </a:pPr>
            <a:r>
              <a:rPr lang="cs-CZ" altLang="cs-CZ" sz="2400" b="1" dirty="0" smtClean="0">
                <a:solidFill>
                  <a:schemeClr val="bg1"/>
                </a:solidFill>
              </a:rPr>
              <a:t>osuší slzy z tváří.</a:t>
            </a:r>
          </a:p>
          <a:p>
            <a:pPr eaLnBrk="1" hangingPunct="1">
              <a:buFontTx/>
              <a:buNone/>
            </a:pPr>
            <a:r>
              <a:rPr lang="cs-CZ" altLang="cs-CZ" sz="2400" b="1" dirty="0" smtClean="0">
                <a:solidFill>
                  <a:schemeClr val="bg1"/>
                </a:solidFill>
              </a:rPr>
              <a:t> </a:t>
            </a:r>
          </a:p>
          <a:p>
            <a:pPr eaLnBrk="1" hangingPunct="1">
              <a:buFontTx/>
              <a:buNone/>
            </a:pPr>
            <a:r>
              <a:rPr lang="cs-CZ" altLang="cs-CZ" sz="2400" b="1" dirty="0" smtClean="0">
                <a:solidFill>
                  <a:schemeClr val="bg1"/>
                </a:solidFill>
              </a:rPr>
              <a:t>2. Sníh na dlani tě bude hřát</a:t>
            </a:r>
          </a:p>
          <a:p>
            <a:pPr eaLnBrk="1" hangingPunct="1">
              <a:buFontTx/>
              <a:buNone/>
            </a:pPr>
            <a:r>
              <a:rPr lang="cs-CZ" altLang="cs-CZ" sz="2400" b="1" dirty="0" smtClean="0">
                <a:solidFill>
                  <a:schemeClr val="bg1"/>
                </a:solidFill>
              </a:rPr>
              <a:t>a mráz, ten nespálí tě,</a:t>
            </a:r>
          </a:p>
          <a:p>
            <a:pPr eaLnBrk="1" hangingPunct="1">
              <a:buFontTx/>
              <a:buNone/>
            </a:pPr>
            <a:r>
              <a:rPr lang="cs-CZ" altLang="cs-CZ" sz="2400" b="1" dirty="0" smtClean="0">
                <a:solidFill>
                  <a:schemeClr val="bg1"/>
                </a:solidFill>
              </a:rPr>
              <a:t>vlk s beránkem si bude hrát</a:t>
            </a:r>
          </a:p>
          <a:p>
            <a:pPr eaLnBrk="1" hangingPunct="1">
              <a:buFontTx/>
              <a:buNone/>
            </a:pPr>
            <a:r>
              <a:rPr lang="cs-CZ" altLang="cs-CZ" sz="2400" b="1" dirty="0" smtClean="0">
                <a:solidFill>
                  <a:schemeClr val="bg1"/>
                </a:solidFill>
              </a:rPr>
              <a:t>a králem bude dítě.</a:t>
            </a:r>
            <a:r>
              <a:rPr lang="cs-CZ" altLang="cs-CZ" b="1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5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chemeClr val="bg1"/>
                </a:solidFill>
              </a:rPr>
              <a:t>Dávno je to (</a:t>
            </a:r>
            <a:r>
              <a:rPr lang="cs-CZ" altLang="cs-CZ" b="1" dirty="0" err="1" smtClean="0">
                <a:solidFill>
                  <a:schemeClr val="bg1"/>
                </a:solidFill>
              </a:rPr>
              <a:t>EZ</a:t>
            </a:r>
            <a:r>
              <a:rPr lang="cs-CZ" altLang="cs-CZ" b="1" dirty="0" smtClean="0">
                <a:solidFill>
                  <a:schemeClr val="bg1"/>
                </a:solidFill>
              </a:rPr>
              <a:t> 651)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FEFEFE"/>
                </a:solidFill>
              </a:rPr>
              <a:t>1. Dávno je to, co pár lidí přivítalo Krista. </a:t>
            </a:r>
            <a:r>
              <a:rPr lang="cs-CZ" sz="2400" b="1" dirty="0" smtClean="0">
                <a:solidFill>
                  <a:srgbClr val="FEFEFE"/>
                </a:solidFill>
              </a:rPr>
              <a:t/>
            </a:r>
            <a:br>
              <a:rPr lang="cs-CZ" sz="2400" b="1" dirty="0" smtClean="0">
                <a:solidFill>
                  <a:srgbClr val="FEFEFE"/>
                </a:solidFill>
              </a:rPr>
            </a:br>
            <a:r>
              <a:rPr lang="cs-CZ" sz="2400" b="1" dirty="0" smtClean="0">
                <a:solidFill>
                  <a:srgbClr val="FEFEFE"/>
                </a:solidFill>
              </a:rPr>
              <a:t>Dnes </a:t>
            </a:r>
            <a:r>
              <a:rPr lang="cs-CZ" sz="2400" b="1" dirty="0">
                <a:solidFill>
                  <a:srgbClr val="FEFEFE"/>
                </a:solidFill>
              </a:rPr>
              <a:t>se ale celá církev slaviti ho </a:t>
            </a:r>
            <a:r>
              <a:rPr lang="cs-CZ" sz="2400" b="1" dirty="0" smtClean="0">
                <a:solidFill>
                  <a:srgbClr val="FEFEFE"/>
                </a:solidFill>
              </a:rPr>
              <a:t>chystá. </a:t>
            </a:r>
            <a:br>
              <a:rPr lang="cs-CZ" sz="2400" b="1" dirty="0" smtClean="0">
                <a:solidFill>
                  <a:srgbClr val="FEFEFE"/>
                </a:solidFill>
              </a:rPr>
            </a:br>
            <a:r>
              <a:rPr lang="cs-CZ" sz="2400" b="1" dirty="0" smtClean="0">
                <a:solidFill>
                  <a:srgbClr val="FEFEFE"/>
                </a:solidFill>
              </a:rPr>
              <a:t>Také </a:t>
            </a:r>
            <a:r>
              <a:rPr lang="cs-CZ" sz="2400" b="1" dirty="0">
                <a:solidFill>
                  <a:srgbClr val="FEFEFE"/>
                </a:solidFill>
              </a:rPr>
              <a:t>my ho uvítejme, Syna Otce věčného. </a:t>
            </a:r>
            <a:r>
              <a:rPr lang="cs-CZ" sz="2400" b="1" dirty="0" smtClean="0">
                <a:solidFill>
                  <a:srgbClr val="FEFEFE"/>
                </a:solidFill>
              </a:rPr>
              <a:t/>
            </a:r>
            <a:br>
              <a:rPr lang="cs-CZ" sz="2400" b="1" dirty="0" smtClean="0">
                <a:solidFill>
                  <a:srgbClr val="FEFEFE"/>
                </a:solidFill>
              </a:rPr>
            </a:br>
            <a:r>
              <a:rPr lang="cs-CZ" sz="2400" b="1" dirty="0" smtClean="0">
                <a:solidFill>
                  <a:srgbClr val="FEFEFE"/>
                </a:solidFill>
              </a:rPr>
              <a:t>Nepřišel </a:t>
            </a:r>
            <a:r>
              <a:rPr lang="cs-CZ" sz="2400" b="1" dirty="0">
                <a:solidFill>
                  <a:srgbClr val="FEFEFE"/>
                </a:solidFill>
              </a:rPr>
              <a:t>v své slávě, i když byl Mesiáš</a:t>
            </a:r>
            <a:r>
              <a:rPr lang="cs-CZ" sz="2400" b="1" dirty="0" smtClean="0">
                <a:solidFill>
                  <a:srgbClr val="FEFEFE"/>
                </a:solidFill>
              </a:rPr>
              <a:t>, </a:t>
            </a:r>
            <a:br>
              <a:rPr lang="cs-CZ" sz="2400" b="1" dirty="0" smtClean="0">
                <a:solidFill>
                  <a:srgbClr val="FEFEFE"/>
                </a:solidFill>
              </a:rPr>
            </a:br>
            <a:r>
              <a:rPr lang="cs-CZ" sz="2400" b="1" dirty="0" smtClean="0">
                <a:solidFill>
                  <a:srgbClr val="FEFEFE"/>
                </a:solidFill>
              </a:rPr>
              <a:t>pravý </a:t>
            </a:r>
            <a:r>
              <a:rPr lang="cs-CZ" sz="2400" b="1" dirty="0">
                <a:solidFill>
                  <a:srgbClr val="FEFEFE"/>
                </a:solidFill>
              </a:rPr>
              <a:t>Mesiáš, Král a Vládce náš</a:t>
            </a:r>
            <a:r>
              <a:rPr lang="cs-CZ" sz="2400" b="1" dirty="0" smtClean="0">
                <a:solidFill>
                  <a:srgbClr val="FEFEFE"/>
                </a:solidFill>
              </a:rPr>
              <a:t>. </a:t>
            </a:r>
          </a:p>
          <a:p>
            <a:pPr marL="0" indent="0">
              <a:buNone/>
            </a:pPr>
            <a:endParaRPr lang="cs-CZ" sz="2400" b="1" dirty="0">
              <a:solidFill>
                <a:srgbClr val="FEFEFE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FEFEFE"/>
                </a:solidFill>
              </a:rPr>
              <a:t>2. Přišel lidi obdarovat pokojem a </a:t>
            </a:r>
            <a:r>
              <a:rPr lang="cs-CZ" sz="2400" b="1" dirty="0" smtClean="0">
                <a:solidFill>
                  <a:srgbClr val="FEFEFE"/>
                </a:solidFill>
              </a:rPr>
              <a:t>spásou. </a:t>
            </a:r>
            <a:br>
              <a:rPr lang="cs-CZ" sz="2400" b="1" dirty="0" smtClean="0">
                <a:solidFill>
                  <a:srgbClr val="FEFEFE"/>
                </a:solidFill>
              </a:rPr>
            </a:br>
            <a:r>
              <a:rPr lang="cs-CZ" sz="2400" b="1" dirty="0" smtClean="0">
                <a:solidFill>
                  <a:srgbClr val="FEFEFE"/>
                </a:solidFill>
              </a:rPr>
              <a:t>Temná </a:t>
            </a:r>
            <a:r>
              <a:rPr lang="cs-CZ" sz="2400" b="1" dirty="0">
                <a:solidFill>
                  <a:srgbClr val="FEFEFE"/>
                </a:solidFill>
              </a:rPr>
              <a:t>noc se rozjasnila víc než hvězdnou krásou</a:t>
            </a:r>
            <a:r>
              <a:rPr lang="cs-CZ" sz="2400" b="1" dirty="0" smtClean="0">
                <a:solidFill>
                  <a:srgbClr val="FEFEFE"/>
                </a:solidFill>
              </a:rPr>
              <a:t>. </a:t>
            </a:r>
            <a:br>
              <a:rPr lang="cs-CZ" sz="2400" b="1" dirty="0" smtClean="0">
                <a:solidFill>
                  <a:srgbClr val="FEFEFE"/>
                </a:solidFill>
              </a:rPr>
            </a:br>
            <a:r>
              <a:rPr lang="cs-CZ" sz="2400" b="1" dirty="0" smtClean="0">
                <a:solidFill>
                  <a:srgbClr val="FEFEFE"/>
                </a:solidFill>
              </a:rPr>
              <a:t>Nikdo </a:t>
            </a:r>
            <a:r>
              <a:rPr lang="cs-CZ" sz="2400" b="1" dirty="0">
                <a:solidFill>
                  <a:srgbClr val="FEFEFE"/>
                </a:solidFill>
              </a:rPr>
              <a:t>s prázdnou neodejde, kdo ho vítá v pokoře</a:t>
            </a:r>
            <a:r>
              <a:rPr lang="cs-CZ" sz="2400" b="1" dirty="0" smtClean="0">
                <a:solidFill>
                  <a:srgbClr val="FEFEFE"/>
                </a:solidFill>
              </a:rPr>
              <a:t>, </a:t>
            </a:r>
            <a:br>
              <a:rPr lang="cs-CZ" sz="2400" b="1" dirty="0" smtClean="0">
                <a:solidFill>
                  <a:srgbClr val="FEFEFE"/>
                </a:solidFill>
              </a:rPr>
            </a:br>
            <a:r>
              <a:rPr lang="cs-CZ" sz="2400" b="1" dirty="0" smtClean="0">
                <a:solidFill>
                  <a:srgbClr val="FEFEFE"/>
                </a:solidFill>
              </a:rPr>
              <a:t>otevře </a:t>
            </a:r>
            <a:r>
              <a:rPr lang="cs-CZ" sz="2400" b="1" dirty="0">
                <a:solidFill>
                  <a:srgbClr val="FEFEFE"/>
                </a:solidFill>
              </a:rPr>
              <a:t>své srdce a dá mu sebe sám</a:t>
            </a:r>
            <a:r>
              <a:rPr lang="cs-CZ" sz="2400" b="1" dirty="0" smtClean="0">
                <a:solidFill>
                  <a:srgbClr val="FEFEFE"/>
                </a:solidFill>
              </a:rPr>
              <a:t>. </a:t>
            </a:r>
            <a:br>
              <a:rPr lang="cs-CZ" sz="2400" b="1" dirty="0" smtClean="0">
                <a:solidFill>
                  <a:srgbClr val="FEFEFE"/>
                </a:solidFill>
              </a:rPr>
            </a:br>
            <a:r>
              <a:rPr lang="cs-CZ" sz="2400" b="1" dirty="0" smtClean="0">
                <a:solidFill>
                  <a:srgbClr val="FEFEFE"/>
                </a:solidFill>
              </a:rPr>
              <a:t>K </a:t>
            </a:r>
            <a:r>
              <a:rPr lang="cs-CZ" sz="2400" b="1" dirty="0">
                <a:solidFill>
                  <a:srgbClr val="FEFEFE"/>
                </a:solidFill>
              </a:rPr>
              <a:t>tomu jako v chrám vejde Bůh a Pán.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 descr="data:image/jpeg;base64,/9j/4AAQSkZJRgABAQAAAQABAAD/2wCEAAkGBxMQEBUQEBIPFRUVFQ8VEBUPEA8VFRAVFRIWFhUVFRUYHSggGBolHRUVITEhJSkrLi4uFx8zODMtNygtLisBCgoKDg0OGxAQGyslICYtLS0tLS0vLS0tNS0tLS0tLS0rKy8tLS0tLi0tLS0tLS0tLSstLS0tLS0tLS0rLS0tLf/AABEIAKABOwMBIgACEQEDEQH/xAAbAAABBQEBAAAAAAAAAAAAAAAAAQIDBAUGB//EADoQAAIBAgMFBQcDBAEFAQAAAAABAgMRBCExBRJBUWETInGBkQZCobHB0fAyUuEUI2KCM0NjcpLxFf/EABoBAAIDAQEAAAAAAAAAAAAAAAAEAQIDBQb/xAAoEQACAwABBAIABgMAAAAAAAAAAQIDESEEEjFRE0EFFCJxkcEyQmL/2gAMAwEAAhEDEQA/APDgAAAAAAAESojiTRRVmkES0lf7lylG9stPiVqUW3ZeZq0aSWmvFvgL2Swcqjo+nR3sorxfAsQw0la3y1JsMnpFa8XoXng7LflK/wCcBGdmHQhWivHBwgryd5PhwiFWDtdJ56ZD9corLi+Zo4ajOWUY3SV78EYym1yzdRKdDt6toQUI5ay5cxcbs5QXelvS4u1lfoiarTlF70W7ritB9LCqS7Sc23x3nZLpbiU7/tEuJzNfDN3I6Tiu7n52sjdxMYvKOfh9Ch/SK92k+jGoW6uTCVXOooVqV+dytlHKzXPXM2Kiemi5LIpVoG0J7wY2V5yZeJhf+ClOFjVnC+ib8EyGeCqP/p1P/SQ1CaXkRsqb8IzQJq1CUf1RkvFNERuuRRxaeMQAACAAAAAAAAgAAAJAGAAAAAAAAAAQAAAAAAAAAAAAAAAAOgixTIKZbw8eZSTN60TUYcDXw6jCP7pfBGdh17z0uy3B3d1pkJ2cnRpWI1KE+LNrZVONTvVLNJZJuyRz+GpSm+i5uyXU16SjeKUm7a20YhasHY8l2rCLl3U2r5vT0LLrS3ezj3VyXHxHwrx3bJZ8OgUqT158enIScjZIinQSj3neXJaLzKE8GnqvLgaskkFHAzn3v0q2snZW+oRm0Wwxp0EiGjgZzbUIylnwWnma2LxeGoPdzrT5LKK8enqUMRtyrUahHup/pjSTXrIYh3teP5IaTF//ABLf81SEOiacmEaGHjLdhTlUlznp8fsT4DZu7epUzk9bavoiWnHdvVsl04lXY/f9FowXoihN726oRhrdLWNudh1Tddk023fi8kh1VSlCVRdLrjKK4JkGETfeertZckV/6NF6IdpYW0d5O6X6oz70WuKz0OF27ho0q84Q/SrNdLrQ9JjJbyT066eZzvtZ7L3viMOr8akFqusfsOdD1KjPtm/Ih+I9O517Fco4dgKxDtnnQAAAAAAAAAAAAAAAAAAAAAAAAAAAAAAAAAAAgAAAAfTLdCOdipTLdO6zM5jFReUd5qK0Suy/Satu8OhSwulr58CzTTjbm9RKz0dOt8aXaU3LJeiNLCU+Dz+S+5Qw65cdepqYVW0EbX6HII08PG3iXKNOU8lbq+CKzlCjHfrPwgtWZmLxlbEJr/jp6KMdZL/JisYOX7ezXDSxe1aFB7sbVanBv9EX9fI5/avtBVm0m3noksv9YrXzGKko5LX84mhgsIof3LJztk5aRXQYiq6/rSWpfRRw2ypXVSs3Ftq0E+9K+m8+Bv0MKovuxTl8kVaFOVR9pWluw5tZytwiuC6j62McnuQ7scrJXcqnVspY5T8smKUSxLEe6v8AZrj0XQKtFytG9lrJcehX7Jxas8+PJCzxFrqLz4vkYZzwXG4m292UX3Vbezv5XEcrfQio091WXm+LErx3k4p2dsmtUaYm8LpYjM9oHUqR7KnfOzqST0S0ijX9n9oynDs6uVSKs/8ANL3l15lPDQkkm3n71+fEm7Jbykmk1mmmsjeaTr7M8fZkqmp9++foxva3YCbdeis9akVx6pc+hxrieoY6fdvl1S4dfA47aOMpKE6e6nJu8Wrd1vUd6K+bj2Nacrr+kgn3p4c8A6w06ZxgAAAAAAAAAAAAAAAAAAAAAAAAAAAAAAAgAAAAko6lqkrqy8SlFlym1qikxipl7DtRz/PIv0Fd3foZ9GGevga2DpObsuV23pFLVsRtZ06Uy5hKUpStH/51b5GliMZHCx7tpVHq3pH85Ecm6UFGks3neWVl+59eS4eJTVOUbtuLfNrTzYg8k9fj0dGMXEbWlUn35Ju/vTy9ET4PC1qtoqaUb957tk19SKiqk9btcJSyVuhr4OlJWjGVr5XXAmc+3hYSlvLLUcDSornLnK1/JcCu8Rm7K/Lr4l7+mpUl33d21lm/JcPEoyg3mlZc5ZX+4p5fJdFetSlU1l4t6R8BIYmMP7dO98ry1k89EWKs01bJvh08EJRoKOaWb1k9X0X7UaKSzkkSq2+6sub4r+SOFNRW7FfnXqWN0q1q/ux14vgisdfCJeLlkeNxqox0vLgvv0DZkXNb0neTWbM3Ewu7/PizU2erRve1lmMuKjDjyVg5Sk2/BLiJdl3mu773+PKXgVsTKnu78bNvKCXFsXG7T3oWpWbT711dNciP2cwikpuStJSVlyXBpBGPbHWW73uElPYNR51Kk1JpqyVlZ6q/Iw9sez24t6PxO8rVaiV7p253OV9odp1IRs6UbcJXb+Bei2xy4ZjfXW4NzRylPA3UsnkrmYy5X2hUldb1k9VFJFNo7MFJf5Hm7pQeKCEAUC5hgWAAAkAAAABBQABAFACBAFEAAAAAAAAAgAAAAEXcHNZ634fW5SJ8LLOxWa1GtTyRqUtDf2TiElZx4uT/AO40sk+iMTBVtySll5m8qsd+lFNOzjvWtm5PvHNv9Hb6Vf7CVsVUk+7u55tvmNhTm3dy06L6kmNws6c3TTfOLeeQynhXrKTfnZIXTjmrB3HvJYjCbe9dtdXZK3It05trXwtdGVVrL9CkvDNj6Sds2345L0+5SUNXJZPng6LDSowj2kpJtauTu0+SXMjr4h1X3E0v3S1fguBl4aSTva/08DUjNWu3bzFpxx+yyQlCgoaavVvVi4irGCvJpJczH2n7SQp3jS78uj7q8Xx8jlMXiqlaW9Uk3ySyUfBDNPRzs/VPhCl3WQhxHlnXVdob+jtHnxf2QsJI4vektJS9WOWImtJS9Rz8olwmLfnvaOrxMM+l0XZxvS3VlvWXlxOOp7UqrVp+KOi2PtKNZJSaUllb6oxtolFaN9P1Vdj7fsubMwqjNwfHNPhfijRWzt684txlHRrLxLWDpx3LZN6kVXGbt45eYo5tsc4SIHte3dqr/aOnmjD9sto05U1GElJu2hJtSGTk5ZcdTjcZiN92Wnz6jvS0KUlL0Idd1HxwcfZUYlh1gsdbTz2DbAOsBADQFAkBBBwARg0BWIBAAAAAAAEgILYAAgLBYcKkRpbCOwEyiKoEaHYQFnD4dtpklKlmaeGw5nOzEb1Udz5H4bCPVmlgMN/dh/5Q+ZQ7SVN9OpqbExClWi21aLbd+iyEbXLtbOvUo+DotubPVRwnybi30ef0+JUxey6c4JW7y0zdn4oubb2nTVDKSct+mkk7vXMy6WK307PN+QhSp9ifjB3U5YVv6bdysl6CySiryaXO7NrCbNU6M3OW4oxlLfdluWTzz+R5pXrTqO85OXK+nkuA1TU7d1+DDqeoVOLN06HE7dpwyheT6ZL1MfF7SqVcpPL9scl58ymoE1OkOwqrr8HNnfbb58CQgWFTHRp5E8IESmTCsqOmK6Roxw9ySngnfQz+VGnwMxnSFqU7G9T2U3O1upTxuFe88iY3JvCjoaWjsB7Q1KaUZrfS43tL1H7Q9oXL9EWus7fJGdKjYhlAn463Luwn57lHt0TE4+rUW7Kba5ZFNosuBG4jEcXCE590nsnpDYRolcRriW0zcSOwWH7oli2lcGWCw6wWDQwZYLDrBYkjBgg8RoCMGgKBICAKIACAKAEYKhyGociCyHokgRIkgyrLxZcwsczTw9+Bm4WWZsYHWwrazodOtIK9Jv7sMNSlB5Wd+f0NWVLIZRyZh8nGDfx86VlQqTlFd21+p3ewNjf292aTvq+KfNM5qja64Hc4LEKnRi9W8l1b0FLpNpIYqjnKPJts4+vOU6E6spQhOcd3KKe7JpNpa6GdGibW29mSoYicJ31cot+9GTun+cmVI0uJ0FYkuBF0ty2RVVGxYpUcianh7lnsvT5mcrDSFJT7PQk7MtdlmvzgSqlkZuw1VYYWln6HU7H2T2tsjFwUMz0T2OspRvbVJClktlhaf6Y6XF7FwjQlNt9pu5JWslyPONs4Ldukj3Xa9RU6Um+KaR4/t6Su2jfqYRqmox9cifRznYm5ezh62FKlSgdDWpXKNeiXhcMzpRjSpEUqRqzo5kNSgMKwWlSZkqZE4GnOkV5UjWMzCdRS3BHEs7g1wL9xi4FZxEsTuA1xLaUcSFoSxM4jXEsmVcSKwjRJYRonSjRHYSw+wliSMG2EsPEJIwaAthLAQNuKmIkBYjkepEiZCkBXCUy7SmbOAq3a5nNxlYvYTE2a5oxtr1DVF3bLk6twfUWnSj7zkvCxDhdpJrJNlhRlPRJHNerydqOSWompRh+6XnY3dn4q7jdtqP6b8LmPRwUPelJvlFJF7+ohQjdRu/dUnm+vgYTafg2isL3txGnUo06mW/GSiubTTuvgjjoUDRr1JVZb9R3furhFdBYUyVLtjgdqbK0aJJ2S0LChfJepNHCNZlHMthWjh7teF/gS0sLn6mjRwvyZdjhPgvmYyuJ7ShhsPax6D7FbMpVqUarbU6dSe+k85ZRcL8kszlqWF+h0fshiOxnOPCaT80/5Ci5KzZLRbq65Sqfb5O1q4KnWjuVVva2d2mrs8d2zhXGrUh+2c4q/STX2PWZbSijhduYZTxE5r3mm/GyuM9Z1EbMaXIl+HQnGTUvByUsJ8citVwVzrauB6dWU6mD+XzEla0dXDkZ4Mr1cJ8zrauCyZm18ObRvKuJzNahb86lWpROhxWGy9DPr0fz88Ryu3TCdZiulmMlAv1KebIp0xlTFHWUZUxkoFypAilE0UjGUCs4kcolqUSKaNEzKUSu0I0SzQxoumZNETQliRobYtpRoY0JYfYRk6VwaIOEJIwiFHdmOVMnSvayMUlVHqOVDqQ5IsoMiQqLMKCJYUlyKuaNI1MjwmJlB3WfRnS4DbLnaLVueuhm4WitbL0NGjlkJXyjL6On0sJw++DX/AKuytTj/ALPn0GuDbzd37zZDTl/BYpy/nqc+XB0kLFEsKXF+QiVs/QsUIt/mhlJlkSUafJFzD4fW/wDi/iNpxXN+RZw10vT4MwbLIsUMPp5lyNJfFfApSxbgllfXTxKlf2hSX6J3s3kmUUZS8Et4bE8TCnFuTS119DD2h7V0Yq0ZO/8AivqcftXac6snvNpcEzPUU+I/X0azZis7vpHp+H209xd5vim3nmXdm7QU5Pef7bHnWD2vGEFCb0SSaV9CXC7UnOtHsoyaWTzs3cyfSy1+gjOLw9TnVhzz8GQT3M/syps2Tce8rPqWKjVmKm6jhUquNrP5My8SoW101yeRpV0jOrRztzTBEtGXibJambiLfL6GliI5PoUK0fihqso0ZdWGZBUiXKqz9CtUHIsWkipViQuJaqEJvFi8kV5IhqIszIJm0WYSRA0MsSSGM1RhJDGMJGMZZGUhrEaHDSxURiWFYhJUUdEQVEMsiSI5aDID0VZoiSJJDUiRLRRnI1gXqLLdFlKBYhL86C00PVsvwl+ckWqM+PoZ1KZZp1Lis4jUZGjTlcs0qy0zfyM2M8vmSQrPgvUwlDTXTZhV0ySWSLOHnr+cUYym7ZstUq2b8Ppf6GMoFkzdp2svAsRw8XquCXAyaeI+RoUa3DqvkY4W0h2r7OUa1m1Z3eayM6n7E4d6ufk+p0vaaeYRefoaRtsisTZm4xflGHT9kMND3G/GTZpYLYtGFnCEU8tPAs1Z5+Q2E/kQ5zl5bDEvBam0kZ1Wve6WQzE4lvJepUnVSWpXC6YtVtZrPoyrXq3VxKuI6mbPE5tdS8YNkNjsRUzvzKFSenoPqVsvBlOrUWYzCBnJkVaWZXqSFxE/oV6lQbjEWlIKkiDeCUyHeN1EXlIdJ5EUmLKRG2aJGMmMkiNseyORqjGTGjR0hrLIzYggojLFBBo5iEkH/9k="/>
          <p:cNvSpPr>
            <a:spLocks noChangeAspect="1" noChangeArrowheads="1"/>
          </p:cNvSpPr>
          <p:nvPr/>
        </p:nvSpPr>
        <p:spPr bwMode="auto">
          <a:xfrm>
            <a:off x="168275" y="-182563"/>
            <a:ext cx="7932738" cy="793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pic>
        <p:nvPicPr>
          <p:cNvPr id="7171" name="Picture 2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822166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Nás zavolal jsi, Pane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spcBef>
                <a:spcPct val="100000"/>
              </a:spcBef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</a:rPr>
              <a:t>Nás zavolal jsi, Pane, my proto přišli sem,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že tvými jsme teď hosty, ti </a:t>
            </a:r>
            <a:r>
              <a:rPr lang="cs-CZ" altLang="cs-CZ" sz="2400" b="1" dirty="0" err="1" smtClean="0">
                <a:solidFill>
                  <a:schemeClr val="bg1"/>
                </a:solidFill>
              </a:rPr>
              <a:t>děkujem</a:t>
            </a:r>
            <a:r>
              <a:rPr lang="cs-CZ" altLang="cs-CZ" sz="2400" b="1" dirty="0" smtClean="0">
                <a:solidFill>
                  <a:schemeClr val="bg1"/>
                </a:solidFill>
              </a:rPr>
              <a:t>. </a:t>
            </a:r>
          </a:p>
          <a:p>
            <a:pPr marL="381000" indent="-381000" eaLnBrk="1" hangingPunct="1">
              <a:spcBef>
                <a:spcPct val="100000"/>
              </a:spcBef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</a:rPr>
              <a:t>Zde slyšíme tvá slova, je o tvých skutcích řeč,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kéž otevřeš nám uši a srdce též. </a:t>
            </a:r>
          </a:p>
          <a:p>
            <a:pPr marL="381000" indent="-381000" eaLnBrk="1" hangingPunct="1">
              <a:spcBef>
                <a:spcPct val="100000"/>
              </a:spcBef>
              <a:buFontTx/>
              <a:buAutoNum type="arabicPeriod"/>
            </a:pPr>
            <a:r>
              <a:rPr lang="cs-CZ" altLang="cs-CZ" sz="2400" b="1" dirty="0" smtClean="0">
                <a:solidFill>
                  <a:schemeClr val="bg1"/>
                </a:solidFill>
              </a:rPr>
              <a:t>A soustřeď naši mysl, rač Ducha svého dát, </a:t>
            </a:r>
            <a:br>
              <a:rPr lang="cs-CZ" altLang="cs-CZ" sz="2400" b="1" dirty="0" smtClean="0">
                <a:solidFill>
                  <a:schemeClr val="bg1"/>
                </a:solidFill>
              </a:rPr>
            </a:br>
            <a:r>
              <a:rPr lang="cs-CZ" altLang="cs-CZ" sz="2400" b="1" dirty="0" smtClean="0">
                <a:solidFill>
                  <a:schemeClr val="bg1"/>
                </a:solidFill>
              </a:rPr>
              <a:t>ať naučí nás slyšet a poslouchat.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3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28600"/>
            <a:ext cx="8229600" cy="3048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b="1" smtClean="0">
                <a:solidFill>
                  <a:schemeClr val="bg1"/>
                </a:solidFill>
              </a:rPr>
              <a:t>ř</a:t>
            </a:r>
            <a:r>
              <a:rPr lang="cs-CZ" altLang="cs-CZ" b="1" smtClean="0">
                <a:solidFill>
                  <a:schemeClr val="bg1"/>
                </a:solidFill>
                <a:cs typeface="Times New Roman" panose="02020603050405020304" pitchFamily="18" charset="0"/>
              </a:rPr>
              <a:t>iblí</a:t>
            </a:r>
            <a:r>
              <a:rPr lang="cs-CZ" altLang="cs-CZ" b="1" smtClean="0">
                <a:solidFill>
                  <a:schemeClr val="bg1"/>
                </a:solidFill>
              </a:rPr>
              <a:t>ž</a:t>
            </a:r>
            <a:r>
              <a:rPr lang="cs-CZ" altLang="cs-CZ" b="1" smtClean="0">
                <a:solidFill>
                  <a:schemeClr val="bg1"/>
                </a:solidFill>
                <a:cs typeface="Times New Roman" panose="02020603050405020304" pitchFamily="18" charset="0"/>
              </a:rPr>
              <a:t>il se váno</a:t>
            </a:r>
            <a:r>
              <a:rPr lang="cs-CZ" altLang="cs-CZ" b="1" smtClean="0">
                <a:solidFill>
                  <a:schemeClr val="bg1"/>
                </a:solidFill>
              </a:rPr>
              <a:t>č</a:t>
            </a:r>
            <a:r>
              <a:rPr lang="cs-CZ" altLang="cs-CZ" b="1" smtClean="0">
                <a:solidFill>
                  <a:schemeClr val="bg1"/>
                </a:solidFill>
                <a:cs typeface="Times New Roman" panose="02020603050405020304" pitchFamily="18" charset="0"/>
              </a:rPr>
              <a:t>ní </a:t>
            </a:r>
            <a:r>
              <a:rPr lang="cs-CZ" altLang="cs-CZ" b="1" smtClean="0">
                <a:solidFill>
                  <a:schemeClr val="bg1"/>
                </a:solidFill>
              </a:rPr>
              <a:t>č</a:t>
            </a:r>
            <a:r>
              <a:rPr lang="cs-CZ" altLang="cs-CZ" b="1" smtClean="0">
                <a:solidFill>
                  <a:schemeClr val="bg1"/>
                </a:solidFill>
                <a:cs typeface="Times New Roman" panose="02020603050405020304" pitchFamily="18" charset="0"/>
              </a:rPr>
              <a:t>as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685800"/>
            <a:ext cx="8229600" cy="5943600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cs-CZ" altLang="cs-CZ" sz="24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sz="2400" b="1" smtClean="0">
                <a:solidFill>
                  <a:schemeClr val="bg1"/>
                </a:solidFill>
              </a:rPr>
              <a:t>ř</a:t>
            </a:r>
            <a:r>
              <a:rPr lang="cs-CZ" altLang="cs-CZ" sz="24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iblí</a:t>
            </a:r>
            <a:r>
              <a:rPr lang="cs-CZ" altLang="cs-CZ" sz="2400" b="1" smtClean="0">
                <a:solidFill>
                  <a:schemeClr val="bg1"/>
                </a:solidFill>
              </a:rPr>
              <a:t>ž</a:t>
            </a:r>
            <a:r>
              <a:rPr lang="cs-CZ" altLang="cs-CZ" sz="24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il se váno</a:t>
            </a:r>
            <a:r>
              <a:rPr lang="cs-CZ" altLang="cs-CZ" sz="2400" b="1" smtClean="0">
                <a:solidFill>
                  <a:schemeClr val="bg1"/>
                </a:solidFill>
              </a:rPr>
              <a:t>č</a:t>
            </a:r>
            <a:r>
              <a:rPr lang="cs-CZ" altLang="cs-CZ" sz="24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ní </a:t>
            </a:r>
            <a:r>
              <a:rPr lang="cs-CZ" altLang="cs-CZ" sz="2400" b="1" smtClean="0">
                <a:solidFill>
                  <a:schemeClr val="bg1"/>
                </a:solidFill>
              </a:rPr>
              <a:t>č</a:t>
            </a:r>
            <a:r>
              <a:rPr lang="cs-CZ" altLang="cs-CZ" sz="24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as, p</a:t>
            </a:r>
            <a:r>
              <a:rPr lang="cs-CZ" altLang="cs-CZ" sz="2400" b="1" smtClean="0">
                <a:solidFill>
                  <a:schemeClr val="bg1"/>
                </a:solidFill>
              </a:rPr>
              <a:t>ř</a:t>
            </a:r>
            <a:r>
              <a:rPr lang="cs-CZ" altLang="cs-CZ" sz="24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ivítejme Pána. </a:t>
            </a:r>
            <a:br>
              <a:rPr lang="cs-CZ" altLang="cs-CZ" sz="2400" b="1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cs-CZ" altLang="cs-CZ" sz="24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sz="2400" b="1" smtClean="0">
                <a:solidFill>
                  <a:schemeClr val="bg1"/>
                </a:solidFill>
              </a:rPr>
              <a:t>ř</a:t>
            </a:r>
            <a:r>
              <a:rPr lang="cs-CZ" altLang="cs-CZ" sz="24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ipojte se, nešet</a:t>
            </a:r>
            <a:r>
              <a:rPr lang="cs-CZ" altLang="cs-CZ" sz="2400" b="1" smtClean="0">
                <a:solidFill>
                  <a:schemeClr val="bg1"/>
                </a:solidFill>
              </a:rPr>
              <a:t>ř</a:t>
            </a:r>
            <a:r>
              <a:rPr lang="cs-CZ" altLang="cs-CZ" sz="24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te hlas, p</a:t>
            </a:r>
            <a:r>
              <a:rPr lang="cs-CZ" altLang="cs-CZ" sz="2400" b="1" smtClean="0">
                <a:solidFill>
                  <a:schemeClr val="bg1"/>
                </a:solidFill>
              </a:rPr>
              <a:t>ř</a:t>
            </a:r>
            <a:r>
              <a:rPr lang="cs-CZ" altLang="cs-CZ" sz="24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ivítejme Pána. </a:t>
            </a:r>
            <a:br>
              <a:rPr lang="cs-CZ" altLang="cs-CZ" sz="2400" b="1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cs-CZ" altLang="cs-CZ" sz="24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sz="2400" b="1" smtClean="0">
                <a:solidFill>
                  <a:schemeClr val="bg1"/>
                </a:solidFill>
              </a:rPr>
              <a:t>ř</a:t>
            </a:r>
            <a:r>
              <a:rPr lang="cs-CZ" altLang="cs-CZ" sz="24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ivítejme Pána. </a:t>
            </a:r>
            <a:endParaRPr lang="cs-CZ" altLang="cs-CZ" sz="2400" b="1" smtClean="0">
              <a:solidFill>
                <a:schemeClr val="bg1"/>
              </a:solidFill>
            </a:endParaRPr>
          </a:p>
          <a:p>
            <a:pPr marL="381000" indent="-381000" eaLnBrk="1" hangingPunct="1">
              <a:buFontTx/>
              <a:buAutoNum type="arabicPeriod"/>
            </a:pPr>
            <a:endParaRPr lang="cs-CZ" altLang="cs-CZ" sz="2400" b="1" smtClean="0">
              <a:solidFill>
                <a:schemeClr val="bg1"/>
              </a:solidFill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cs-CZ" altLang="cs-CZ" sz="2400" b="1" smtClean="0">
                <a:solidFill>
                  <a:schemeClr val="bg1"/>
                </a:solidFill>
              </a:rPr>
              <a:t>J</a:t>
            </a:r>
            <a:r>
              <a:rPr lang="cs-CZ" altLang="cs-CZ" sz="24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ešt</a:t>
            </a:r>
            <a:r>
              <a:rPr lang="cs-CZ" altLang="cs-CZ" sz="2400" b="1" smtClean="0">
                <a:solidFill>
                  <a:schemeClr val="bg1"/>
                </a:solidFill>
              </a:rPr>
              <a:t>ě</a:t>
            </a:r>
            <a:r>
              <a:rPr lang="cs-CZ" altLang="cs-CZ" sz="24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 jednou vrátí se k nám, vyhlí</a:t>
            </a:r>
            <a:r>
              <a:rPr lang="cs-CZ" altLang="cs-CZ" sz="2400" b="1" smtClean="0">
                <a:solidFill>
                  <a:schemeClr val="bg1"/>
                </a:solidFill>
              </a:rPr>
              <a:t>ž</a:t>
            </a:r>
            <a:r>
              <a:rPr lang="cs-CZ" altLang="cs-CZ" sz="24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ejme Pána. </a:t>
            </a:r>
            <a:br>
              <a:rPr lang="cs-CZ" altLang="cs-CZ" sz="2400" b="1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cs-CZ" altLang="cs-CZ" sz="24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Tehdy bude všem lidem znám, vyhlí</a:t>
            </a:r>
            <a:r>
              <a:rPr lang="cs-CZ" altLang="cs-CZ" sz="2400" b="1" smtClean="0">
                <a:solidFill>
                  <a:schemeClr val="bg1"/>
                </a:solidFill>
              </a:rPr>
              <a:t>ž</a:t>
            </a:r>
            <a:r>
              <a:rPr lang="cs-CZ" altLang="cs-CZ" sz="24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ejme Pána. </a:t>
            </a:r>
            <a:br>
              <a:rPr lang="cs-CZ" altLang="cs-CZ" sz="2400" b="1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cs-CZ" altLang="cs-CZ" sz="24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Vyhlí</a:t>
            </a:r>
            <a:r>
              <a:rPr lang="cs-CZ" altLang="cs-CZ" sz="2400" b="1" smtClean="0">
                <a:solidFill>
                  <a:schemeClr val="bg1"/>
                </a:solidFill>
              </a:rPr>
              <a:t>ž</a:t>
            </a:r>
            <a:r>
              <a:rPr lang="cs-CZ" altLang="cs-CZ" sz="24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ejme Pána.</a:t>
            </a:r>
            <a:r>
              <a:rPr lang="cs-CZ" altLang="cs-CZ" sz="2400" b="1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-0-0-0">
  <a:themeElements>
    <a:clrScheme name="0-0-0-0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0-0-0-0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-0-0-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-0-0-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-0-0-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-0-0-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-0-0-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-0-0-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-0-0-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D:\Data\Církev\Písně\0-0-0-0.pot</Template>
  <TotalTime>1179</TotalTime>
  <Words>309</Words>
  <Application>Microsoft Office PowerPoint</Application>
  <PresentationFormat>Předvádění na obrazovce (4:3)</PresentationFormat>
  <Paragraphs>101</Paragraphs>
  <Slides>44</Slides>
  <Notes>1</Notes>
  <HiddenSlides>2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8" baseType="lpstr">
      <vt:lpstr>Arial</vt:lpstr>
      <vt:lpstr>Times New Roman</vt:lpstr>
      <vt:lpstr>Trebuchet MS</vt:lpstr>
      <vt:lpstr>0-0-0-0</vt:lpstr>
      <vt:lpstr>Vánoční čtení  a zpívání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Nás zavolal jsi, Pane</vt:lpstr>
      <vt:lpstr>Prezentace aplikace PowerPoint</vt:lpstr>
      <vt:lpstr>Přiblížil se vánoční čas</vt:lpstr>
      <vt:lpstr>Prezentace aplikace PowerPoint</vt:lpstr>
      <vt:lpstr>Jako slunce je Boží láska (Svítá 113) </vt:lpstr>
      <vt:lpstr>Prezentace aplikace PowerPoint</vt:lpstr>
      <vt:lpstr>Prezentace aplikace PowerPoint</vt:lpstr>
      <vt:lpstr>Prezentace aplikace PowerPoint</vt:lpstr>
      <vt:lpstr>Kdo stvořil?</vt:lpstr>
      <vt:lpstr>Prezentace aplikace PowerPoint</vt:lpstr>
      <vt:lpstr>Prezentace aplikace PowerPoint</vt:lpstr>
      <vt:lpstr>Prezentace aplikace PowerPoint</vt:lpstr>
      <vt:lpstr>Celé věky čekaly (Svítá 28) </vt:lpstr>
      <vt:lpstr>Prezentace aplikace PowerPoint</vt:lpstr>
      <vt:lpstr>Prezentace aplikace PowerPoint</vt:lpstr>
      <vt:lpstr>Otevřete brány (Svítá 239)</vt:lpstr>
      <vt:lpstr>Prezentace aplikace PowerPoint</vt:lpstr>
      <vt:lpstr>Zvěstování anděla Gabriela (ZSN 20)</vt:lpstr>
      <vt:lpstr>Prezentace aplikace PowerPoint</vt:lpstr>
      <vt:lpstr>Má duše Boha velebí (Svítá 176, EZ 627) </vt:lpstr>
      <vt:lpstr>Prezentace aplikace PowerPoint</vt:lpstr>
      <vt:lpstr>Šel Josef s Marií (ZSN 21) </vt:lpstr>
      <vt:lpstr>Prezentace aplikace PowerPoint</vt:lpstr>
      <vt:lpstr>Prezentace aplikace PowerPoint</vt:lpstr>
      <vt:lpstr>Velebme vždy s veselím (EZ 278) </vt:lpstr>
      <vt:lpstr>Prezentace aplikace PowerPoint</vt:lpstr>
      <vt:lpstr>Prezentace aplikace PowerPoint</vt:lpstr>
      <vt:lpstr>Andělé tam nad Betlémem</vt:lpstr>
      <vt:lpstr>Prezentace aplikace PowerPoint</vt:lpstr>
      <vt:lpstr>Kampak to spěcháte, pastýřové</vt:lpstr>
      <vt:lpstr>Prezentace aplikace PowerPoint</vt:lpstr>
      <vt:lpstr>Prezentace aplikace PowerPoint</vt:lpstr>
      <vt:lpstr>Když se Pán Ježíš narodil</vt:lpstr>
      <vt:lpstr>Prezentace aplikace PowerPoint</vt:lpstr>
      <vt:lpstr>Tomu, kdo pro žal hlavu věší (Svítá 339)</vt:lpstr>
      <vt:lpstr>Prezentace aplikace PowerPoint</vt:lpstr>
      <vt:lpstr>Dávno je to (EZ 651)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Andělé tam nad Betlémem</dc:title>
  <dc:creator>Michal Šourek</dc:creator>
  <cp:lastModifiedBy>Michal Šourek </cp:lastModifiedBy>
  <cp:revision>61</cp:revision>
  <dcterms:created xsi:type="dcterms:W3CDTF">2002-09-30T12:46:01Z</dcterms:created>
  <dcterms:modified xsi:type="dcterms:W3CDTF">2020-12-20T10:30:50Z</dcterms:modified>
</cp:coreProperties>
</file>